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7" r:id="rId2"/>
    <p:sldId id="283" r:id="rId3"/>
    <p:sldId id="258" r:id="rId4"/>
    <p:sldId id="268" r:id="rId5"/>
    <p:sldId id="270" r:id="rId6"/>
    <p:sldId id="271" r:id="rId7"/>
    <p:sldId id="272" r:id="rId8"/>
    <p:sldId id="280" r:id="rId9"/>
    <p:sldId id="274" r:id="rId10"/>
    <p:sldId id="275" r:id="rId11"/>
    <p:sldId id="284" r:id="rId12"/>
    <p:sldId id="282" r:id="rId13"/>
  </p:sldIdLst>
  <p:sldSz cx="12192000" cy="6858000"/>
  <p:notesSz cx="6810375" cy="9942513"/>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51163" cy="498852"/>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7636" y="0"/>
            <a:ext cx="2951163" cy="498852"/>
          </a:xfrm>
          <a:prstGeom prst="rect">
            <a:avLst/>
          </a:prstGeom>
        </p:spPr>
        <p:txBody>
          <a:bodyPr vert="horz" lIns="91440" tIns="45720" rIns="91440" bIns="45720" rtlCol="0"/>
          <a:lstStyle>
            <a:lvl1pPr algn="r">
              <a:defRPr sz="1200"/>
            </a:lvl1pPr>
          </a:lstStyle>
          <a:p>
            <a:fld id="{737939BD-F900-41E7-A8D2-8A01B44F5E06}" type="datetimeFigureOut">
              <a:rPr lang="nl-NL" smtClean="0"/>
              <a:t>16-4-2024</a:t>
            </a:fld>
            <a:endParaRPr lang="nl-NL"/>
          </a:p>
        </p:txBody>
      </p:sp>
      <p:sp>
        <p:nvSpPr>
          <p:cNvPr id="4" name="Tijdelijke aanduiding voor dia-afbeelding 3"/>
          <p:cNvSpPr>
            <a:spLocks noGrp="1" noRot="1" noChangeAspect="1"/>
          </p:cNvSpPr>
          <p:nvPr>
            <p:ph type="sldImg" idx="2"/>
          </p:nvPr>
        </p:nvSpPr>
        <p:spPr>
          <a:xfrm>
            <a:off x="422275" y="1243013"/>
            <a:ext cx="5965825" cy="335597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1038" y="4784835"/>
            <a:ext cx="5448300" cy="3914864"/>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43662"/>
            <a:ext cx="2951163" cy="498851"/>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7636" y="9443662"/>
            <a:ext cx="2951163" cy="498851"/>
          </a:xfrm>
          <a:prstGeom prst="rect">
            <a:avLst/>
          </a:prstGeom>
        </p:spPr>
        <p:txBody>
          <a:bodyPr vert="horz" lIns="91440" tIns="45720" rIns="91440" bIns="45720" rtlCol="0" anchor="b"/>
          <a:lstStyle>
            <a:lvl1pPr algn="r">
              <a:defRPr sz="1200"/>
            </a:lvl1pPr>
          </a:lstStyle>
          <a:p>
            <a:fld id="{3B1C532D-9C7B-4DC0-B6E0-E3B0A644F2D5}" type="slidenum">
              <a:rPr lang="nl-NL" smtClean="0"/>
              <a:t>‹nr.›</a:t>
            </a:fld>
            <a:endParaRPr lang="nl-NL"/>
          </a:p>
        </p:txBody>
      </p:sp>
    </p:spTree>
    <p:extLst>
      <p:ext uri="{BB962C8B-B14F-4D97-AF65-F5344CB8AC3E}">
        <p14:creationId xmlns:p14="http://schemas.microsoft.com/office/powerpoint/2010/main" val="3231360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3B1C532D-9C7B-4DC0-B6E0-E3B0A644F2D5}" type="slidenum">
              <a:rPr lang="nl-NL" smtClean="0"/>
              <a:t>1</a:t>
            </a:fld>
            <a:endParaRPr lang="nl-NL"/>
          </a:p>
        </p:txBody>
      </p:sp>
    </p:spTree>
    <p:extLst>
      <p:ext uri="{BB962C8B-B14F-4D97-AF65-F5344CB8AC3E}">
        <p14:creationId xmlns:p14="http://schemas.microsoft.com/office/powerpoint/2010/main" val="15281934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3B1C532D-9C7B-4DC0-B6E0-E3B0A644F2D5}" type="slidenum">
              <a:rPr lang="nl-NL" smtClean="0"/>
              <a:t>10</a:t>
            </a:fld>
            <a:endParaRPr lang="nl-NL"/>
          </a:p>
        </p:txBody>
      </p:sp>
    </p:spTree>
    <p:extLst>
      <p:ext uri="{BB962C8B-B14F-4D97-AF65-F5344CB8AC3E}">
        <p14:creationId xmlns:p14="http://schemas.microsoft.com/office/powerpoint/2010/main" val="29567503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3B1C532D-9C7B-4DC0-B6E0-E3B0A644F2D5}" type="slidenum">
              <a:rPr lang="nl-NL" smtClean="0"/>
              <a:t>11</a:t>
            </a:fld>
            <a:endParaRPr lang="nl-NL"/>
          </a:p>
        </p:txBody>
      </p:sp>
    </p:spTree>
    <p:extLst>
      <p:ext uri="{BB962C8B-B14F-4D97-AF65-F5344CB8AC3E}">
        <p14:creationId xmlns:p14="http://schemas.microsoft.com/office/powerpoint/2010/main" val="8985057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3B1C532D-9C7B-4DC0-B6E0-E3B0A644F2D5}" type="slidenum">
              <a:rPr lang="nl-NL" smtClean="0"/>
              <a:t>12</a:t>
            </a:fld>
            <a:endParaRPr lang="nl-NL"/>
          </a:p>
        </p:txBody>
      </p:sp>
    </p:spTree>
    <p:extLst>
      <p:ext uri="{BB962C8B-B14F-4D97-AF65-F5344CB8AC3E}">
        <p14:creationId xmlns:p14="http://schemas.microsoft.com/office/powerpoint/2010/main" val="4218882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3B1C532D-9C7B-4DC0-B6E0-E3B0A644F2D5}" type="slidenum">
              <a:rPr lang="nl-NL" smtClean="0"/>
              <a:t>2</a:t>
            </a:fld>
            <a:endParaRPr lang="nl-NL"/>
          </a:p>
        </p:txBody>
      </p:sp>
    </p:spTree>
    <p:extLst>
      <p:ext uri="{BB962C8B-B14F-4D97-AF65-F5344CB8AC3E}">
        <p14:creationId xmlns:p14="http://schemas.microsoft.com/office/powerpoint/2010/main" val="760636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3B1C532D-9C7B-4DC0-B6E0-E3B0A644F2D5}" type="slidenum">
              <a:rPr lang="nl-NL" smtClean="0"/>
              <a:t>3</a:t>
            </a:fld>
            <a:endParaRPr lang="nl-NL"/>
          </a:p>
        </p:txBody>
      </p:sp>
    </p:spTree>
    <p:extLst>
      <p:ext uri="{BB962C8B-B14F-4D97-AF65-F5344CB8AC3E}">
        <p14:creationId xmlns:p14="http://schemas.microsoft.com/office/powerpoint/2010/main" val="27784502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3B1C532D-9C7B-4DC0-B6E0-E3B0A644F2D5}" type="slidenum">
              <a:rPr lang="nl-NL" smtClean="0"/>
              <a:t>4</a:t>
            </a:fld>
            <a:endParaRPr lang="nl-NL"/>
          </a:p>
        </p:txBody>
      </p:sp>
    </p:spTree>
    <p:extLst>
      <p:ext uri="{BB962C8B-B14F-4D97-AF65-F5344CB8AC3E}">
        <p14:creationId xmlns:p14="http://schemas.microsoft.com/office/powerpoint/2010/main" val="11328414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3B1C532D-9C7B-4DC0-B6E0-E3B0A644F2D5}" type="slidenum">
              <a:rPr lang="nl-NL" smtClean="0"/>
              <a:t>5</a:t>
            </a:fld>
            <a:endParaRPr lang="nl-NL"/>
          </a:p>
        </p:txBody>
      </p:sp>
    </p:spTree>
    <p:extLst>
      <p:ext uri="{BB962C8B-B14F-4D97-AF65-F5344CB8AC3E}">
        <p14:creationId xmlns:p14="http://schemas.microsoft.com/office/powerpoint/2010/main" val="3937266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3B1C532D-9C7B-4DC0-B6E0-E3B0A644F2D5}" type="slidenum">
              <a:rPr lang="nl-NL" smtClean="0"/>
              <a:t>6</a:t>
            </a:fld>
            <a:endParaRPr lang="nl-NL"/>
          </a:p>
        </p:txBody>
      </p:sp>
    </p:spTree>
    <p:extLst>
      <p:ext uri="{BB962C8B-B14F-4D97-AF65-F5344CB8AC3E}">
        <p14:creationId xmlns:p14="http://schemas.microsoft.com/office/powerpoint/2010/main" val="2209280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3B1C532D-9C7B-4DC0-B6E0-E3B0A644F2D5}" type="slidenum">
              <a:rPr lang="nl-NL" smtClean="0"/>
              <a:t>7</a:t>
            </a:fld>
            <a:endParaRPr lang="nl-NL"/>
          </a:p>
        </p:txBody>
      </p:sp>
    </p:spTree>
    <p:extLst>
      <p:ext uri="{BB962C8B-B14F-4D97-AF65-F5344CB8AC3E}">
        <p14:creationId xmlns:p14="http://schemas.microsoft.com/office/powerpoint/2010/main" val="27642842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3B1C532D-9C7B-4DC0-B6E0-E3B0A644F2D5}" type="slidenum">
              <a:rPr lang="nl-NL" smtClean="0"/>
              <a:t>8</a:t>
            </a:fld>
            <a:endParaRPr lang="nl-NL"/>
          </a:p>
        </p:txBody>
      </p:sp>
    </p:spTree>
    <p:extLst>
      <p:ext uri="{BB962C8B-B14F-4D97-AF65-F5344CB8AC3E}">
        <p14:creationId xmlns:p14="http://schemas.microsoft.com/office/powerpoint/2010/main" val="12546386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3B1C532D-9C7B-4DC0-B6E0-E3B0A644F2D5}" type="slidenum">
              <a:rPr lang="nl-NL" smtClean="0"/>
              <a:t>9</a:t>
            </a:fld>
            <a:endParaRPr lang="nl-NL"/>
          </a:p>
        </p:txBody>
      </p:sp>
    </p:spTree>
    <p:extLst>
      <p:ext uri="{BB962C8B-B14F-4D97-AF65-F5344CB8AC3E}">
        <p14:creationId xmlns:p14="http://schemas.microsoft.com/office/powerpoint/2010/main" val="2995554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F17B3E-88B4-C4AD-52D3-EDB01463124A}"/>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nl-NL"/>
              <a:t>Klik om stijl te bewerken</a:t>
            </a:r>
          </a:p>
        </p:txBody>
      </p:sp>
      <p:sp>
        <p:nvSpPr>
          <p:cNvPr id="3" name="Ondertitel 2">
            <a:extLst>
              <a:ext uri="{FF2B5EF4-FFF2-40B4-BE49-F238E27FC236}">
                <a16:creationId xmlns:a16="http://schemas.microsoft.com/office/drawing/2014/main" id="{753F5B49-2227-39E2-1260-6C60746878C9}"/>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nl-NL"/>
              <a:t>Klikken om de ondertitelstijl van het model te bewerken</a:t>
            </a:r>
          </a:p>
        </p:txBody>
      </p:sp>
      <p:sp>
        <p:nvSpPr>
          <p:cNvPr id="4" name="Tijdelijke aanduiding voor datum 3">
            <a:extLst>
              <a:ext uri="{FF2B5EF4-FFF2-40B4-BE49-F238E27FC236}">
                <a16:creationId xmlns:a16="http://schemas.microsoft.com/office/drawing/2014/main" id="{6B80338B-9F8C-B1CD-BE84-7B845ACBBBCE}"/>
              </a:ext>
            </a:extLst>
          </p:cNvPr>
          <p:cNvSpPr txBox="1">
            <a:spLocks noGrp="1"/>
          </p:cNvSpPr>
          <p:nvPr>
            <p:ph type="dt" sz="half" idx="7"/>
          </p:nvPr>
        </p:nvSpPr>
        <p:spPr/>
        <p:txBody>
          <a:bodyPr/>
          <a:lstStyle>
            <a:lvl1pPr>
              <a:defRPr/>
            </a:lvl1pPr>
          </a:lstStyle>
          <a:p>
            <a:pPr lvl="0"/>
            <a:fld id="{F4593B31-E54D-4F68-B16D-896DB1D32D68}" type="datetime1">
              <a:rPr lang="en-US"/>
              <a:pPr lvl="0"/>
              <a:t>4/16/2024</a:t>
            </a:fld>
            <a:endParaRPr lang="en-US"/>
          </a:p>
        </p:txBody>
      </p:sp>
      <p:sp>
        <p:nvSpPr>
          <p:cNvPr id="5" name="Tijdelijke aanduiding voor voettekst 4">
            <a:extLst>
              <a:ext uri="{FF2B5EF4-FFF2-40B4-BE49-F238E27FC236}">
                <a16:creationId xmlns:a16="http://schemas.microsoft.com/office/drawing/2014/main" id="{976A4FD7-F2B2-B786-53E3-E4403C18B2F2}"/>
              </a:ext>
            </a:extLst>
          </p:cNvPr>
          <p:cNvSpPr txBox="1">
            <a:spLocks noGrp="1"/>
          </p:cNvSpPr>
          <p:nvPr>
            <p:ph type="ftr" sz="quarter" idx="9"/>
          </p:nvPr>
        </p:nvSpPr>
        <p:spPr/>
        <p:txBody>
          <a:bodyPr/>
          <a:lstStyle>
            <a:lvl1pPr>
              <a:defRPr/>
            </a:lvl1pPr>
          </a:lstStyle>
          <a:p>
            <a:pPr lvl="0"/>
            <a:endParaRPr lang="en-US"/>
          </a:p>
        </p:txBody>
      </p:sp>
      <p:sp>
        <p:nvSpPr>
          <p:cNvPr id="6" name="Tijdelijke aanduiding voor dianummer 5">
            <a:extLst>
              <a:ext uri="{FF2B5EF4-FFF2-40B4-BE49-F238E27FC236}">
                <a16:creationId xmlns:a16="http://schemas.microsoft.com/office/drawing/2014/main" id="{2D14A5BD-EEFB-D89F-246B-AE73DDA890FF}"/>
              </a:ext>
            </a:extLst>
          </p:cNvPr>
          <p:cNvSpPr txBox="1">
            <a:spLocks noGrp="1"/>
          </p:cNvSpPr>
          <p:nvPr>
            <p:ph type="sldNum" sz="quarter" idx="8"/>
          </p:nvPr>
        </p:nvSpPr>
        <p:spPr/>
        <p:txBody>
          <a:bodyPr/>
          <a:lstStyle>
            <a:lvl1pPr>
              <a:defRPr/>
            </a:lvl1pPr>
          </a:lstStyle>
          <a:p>
            <a:pPr lvl="0"/>
            <a:fld id="{EBCD8F7E-2619-4FC0-8ECE-15B9ABD08844}" type="slidenum">
              <a:t>‹nr.›</a:t>
            </a:fld>
            <a:endParaRPr lang="en-US"/>
          </a:p>
        </p:txBody>
      </p:sp>
    </p:spTree>
    <p:extLst>
      <p:ext uri="{BB962C8B-B14F-4D97-AF65-F5344CB8AC3E}">
        <p14:creationId xmlns:p14="http://schemas.microsoft.com/office/powerpoint/2010/main" val="105580169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0CA8EE-D0FB-0BE9-477E-E6BB16D3C90A}"/>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verticale tekst 2">
            <a:extLst>
              <a:ext uri="{FF2B5EF4-FFF2-40B4-BE49-F238E27FC236}">
                <a16:creationId xmlns:a16="http://schemas.microsoft.com/office/drawing/2014/main" id="{B66A5902-FE8C-0126-C190-2001F9D2155C}"/>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B049FE5-2474-E230-A6F3-FC24199308D5}"/>
              </a:ext>
            </a:extLst>
          </p:cNvPr>
          <p:cNvSpPr txBox="1">
            <a:spLocks noGrp="1"/>
          </p:cNvSpPr>
          <p:nvPr>
            <p:ph type="dt" sz="half" idx="7"/>
          </p:nvPr>
        </p:nvSpPr>
        <p:spPr/>
        <p:txBody>
          <a:bodyPr/>
          <a:lstStyle>
            <a:lvl1pPr>
              <a:defRPr/>
            </a:lvl1pPr>
          </a:lstStyle>
          <a:p>
            <a:pPr lvl="0"/>
            <a:fld id="{F65A37DF-EE55-401F-8C04-B8FFD4548491}" type="datetime1">
              <a:rPr lang="en-US"/>
              <a:pPr lvl="0"/>
              <a:t>4/16/2024</a:t>
            </a:fld>
            <a:endParaRPr lang="en-US"/>
          </a:p>
        </p:txBody>
      </p:sp>
      <p:sp>
        <p:nvSpPr>
          <p:cNvPr id="5" name="Tijdelijke aanduiding voor voettekst 4">
            <a:extLst>
              <a:ext uri="{FF2B5EF4-FFF2-40B4-BE49-F238E27FC236}">
                <a16:creationId xmlns:a16="http://schemas.microsoft.com/office/drawing/2014/main" id="{C010C254-0C2D-F983-89BC-B861FEA34612}"/>
              </a:ext>
            </a:extLst>
          </p:cNvPr>
          <p:cNvSpPr txBox="1">
            <a:spLocks noGrp="1"/>
          </p:cNvSpPr>
          <p:nvPr>
            <p:ph type="ftr" sz="quarter" idx="9"/>
          </p:nvPr>
        </p:nvSpPr>
        <p:spPr/>
        <p:txBody>
          <a:bodyPr/>
          <a:lstStyle>
            <a:lvl1pPr>
              <a:defRPr/>
            </a:lvl1pPr>
          </a:lstStyle>
          <a:p>
            <a:pPr lvl="0"/>
            <a:endParaRPr lang="en-US"/>
          </a:p>
        </p:txBody>
      </p:sp>
      <p:sp>
        <p:nvSpPr>
          <p:cNvPr id="6" name="Tijdelijke aanduiding voor dianummer 5">
            <a:extLst>
              <a:ext uri="{FF2B5EF4-FFF2-40B4-BE49-F238E27FC236}">
                <a16:creationId xmlns:a16="http://schemas.microsoft.com/office/drawing/2014/main" id="{5F61734B-6194-A61B-60DD-F7A19727CC60}"/>
              </a:ext>
            </a:extLst>
          </p:cNvPr>
          <p:cNvSpPr txBox="1">
            <a:spLocks noGrp="1"/>
          </p:cNvSpPr>
          <p:nvPr>
            <p:ph type="sldNum" sz="quarter" idx="8"/>
          </p:nvPr>
        </p:nvSpPr>
        <p:spPr/>
        <p:txBody>
          <a:bodyPr/>
          <a:lstStyle>
            <a:lvl1pPr>
              <a:defRPr/>
            </a:lvl1pPr>
          </a:lstStyle>
          <a:p>
            <a:pPr lvl="0"/>
            <a:fld id="{26819ACD-AAE2-466F-933B-0FFD3E227BF2}" type="slidenum">
              <a:t>‹nr.›</a:t>
            </a:fld>
            <a:endParaRPr lang="en-US"/>
          </a:p>
        </p:txBody>
      </p:sp>
    </p:spTree>
    <p:extLst>
      <p:ext uri="{BB962C8B-B14F-4D97-AF65-F5344CB8AC3E}">
        <p14:creationId xmlns:p14="http://schemas.microsoft.com/office/powerpoint/2010/main" val="4036815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E0145F0E-E4FA-3FCC-1176-29416901AAB0}"/>
              </a:ext>
            </a:extLst>
          </p:cNvPr>
          <p:cNvSpPr txBox="1">
            <a:spLocks noGrp="1"/>
          </p:cNvSpPr>
          <p:nvPr>
            <p:ph type="title" orient="vert"/>
          </p:nvPr>
        </p:nvSpPr>
        <p:spPr>
          <a:xfrm>
            <a:off x="8724903" y="365129"/>
            <a:ext cx="2628899" cy="5811834"/>
          </a:xfrm>
        </p:spPr>
        <p:txBody>
          <a:bodyPr vert="eaVert"/>
          <a:lstStyle>
            <a:lvl1pPr>
              <a:defRPr/>
            </a:lvl1pPr>
          </a:lstStyle>
          <a:p>
            <a:pPr lvl="0"/>
            <a:r>
              <a:rPr lang="nl-NL"/>
              <a:t>Klik om stijl te bewerken</a:t>
            </a:r>
          </a:p>
        </p:txBody>
      </p:sp>
      <p:sp>
        <p:nvSpPr>
          <p:cNvPr id="3" name="Tijdelijke aanduiding voor verticale tekst 2">
            <a:extLst>
              <a:ext uri="{FF2B5EF4-FFF2-40B4-BE49-F238E27FC236}">
                <a16:creationId xmlns:a16="http://schemas.microsoft.com/office/drawing/2014/main" id="{BAAAFC72-DB35-32DB-DD02-7C8B84DA0D32}"/>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3DCA318-5344-CE64-7FC8-85566D2D450D}"/>
              </a:ext>
            </a:extLst>
          </p:cNvPr>
          <p:cNvSpPr txBox="1">
            <a:spLocks noGrp="1"/>
          </p:cNvSpPr>
          <p:nvPr>
            <p:ph type="dt" sz="half" idx="7"/>
          </p:nvPr>
        </p:nvSpPr>
        <p:spPr/>
        <p:txBody>
          <a:bodyPr/>
          <a:lstStyle>
            <a:lvl1pPr>
              <a:defRPr/>
            </a:lvl1pPr>
          </a:lstStyle>
          <a:p>
            <a:pPr lvl="0"/>
            <a:fld id="{934A0F96-5779-4B40-9C45-E77D1130E72F}" type="datetime1">
              <a:rPr lang="en-US"/>
              <a:pPr lvl="0"/>
              <a:t>4/16/2024</a:t>
            </a:fld>
            <a:endParaRPr lang="en-US"/>
          </a:p>
        </p:txBody>
      </p:sp>
      <p:sp>
        <p:nvSpPr>
          <p:cNvPr id="5" name="Tijdelijke aanduiding voor voettekst 4">
            <a:extLst>
              <a:ext uri="{FF2B5EF4-FFF2-40B4-BE49-F238E27FC236}">
                <a16:creationId xmlns:a16="http://schemas.microsoft.com/office/drawing/2014/main" id="{E5FCB3AF-4B0C-2167-3797-61116DBDB5AF}"/>
              </a:ext>
            </a:extLst>
          </p:cNvPr>
          <p:cNvSpPr txBox="1">
            <a:spLocks noGrp="1"/>
          </p:cNvSpPr>
          <p:nvPr>
            <p:ph type="ftr" sz="quarter" idx="9"/>
          </p:nvPr>
        </p:nvSpPr>
        <p:spPr/>
        <p:txBody>
          <a:bodyPr/>
          <a:lstStyle>
            <a:lvl1pPr>
              <a:defRPr/>
            </a:lvl1pPr>
          </a:lstStyle>
          <a:p>
            <a:pPr lvl="0"/>
            <a:endParaRPr lang="en-US"/>
          </a:p>
        </p:txBody>
      </p:sp>
      <p:sp>
        <p:nvSpPr>
          <p:cNvPr id="6" name="Tijdelijke aanduiding voor dianummer 5">
            <a:extLst>
              <a:ext uri="{FF2B5EF4-FFF2-40B4-BE49-F238E27FC236}">
                <a16:creationId xmlns:a16="http://schemas.microsoft.com/office/drawing/2014/main" id="{FF630E03-137E-32FB-103F-6FFC640C0DF4}"/>
              </a:ext>
            </a:extLst>
          </p:cNvPr>
          <p:cNvSpPr txBox="1">
            <a:spLocks noGrp="1"/>
          </p:cNvSpPr>
          <p:nvPr>
            <p:ph type="sldNum" sz="quarter" idx="8"/>
          </p:nvPr>
        </p:nvSpPr>
        <p:spPr/>
        <p:txBody>
          <a:bodyPr/>
          <a:lstStyle>
            <a:lvl1pPr>
              <a:defRPr/>
            </a:lvl1pPr>
          </a:lstStyle>
          <a:p>
            <a:pPr lvl="0"/>
            <a:fld id="{D2601FEB-BBE6-47C6-9FE6-ECD1E2C00EF5}" type="slidenum">
              <a:t>‹nr.›</a:t>
            </a:fld>
            <a:endParaRPr lang="en-US"/>
          </a:p>
        </p:txBody>
      </p:sp>
    </p:spTree>
    <p:extLst>
      <p:ext uri="{BB962C8B-B14F-4D97-AF65-F5344CB8AC3E}">
        <p14:creationId xmlns:p14="http://schemas.microsoft.com/office/powerpoint/2010/main" val="87925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9542AA-C5B8-815B-9B76-62F05EDC413E}"/>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inhoud 2">
            <a:extLst>
              <a:ext uri="{FF2B5EF4-FFF2-40B4-BE49-F238E27FC236}">
                <a16:creationId xmlns:a16="http://schemas.microsoft.com/office/drawing/2014/main" id="{59B27777-63ED-5823-FCCB-B51A40BFBA15}"/>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DE1BCAA-CC80-7FD4-7AD9-BC63F5DFC375}"/>
              </a:ext>
            </a:extLst>
          </p:cNvPr>
          <p:cNvSpPr txBox="1">
            <a:spLocks noGrp="1"/>
          </p:cNvSpPr>
          <p:nvPr>
            <p:ph type="dt" sz="half" idx="7"/>
          </p:nvPr>
        </p:nvSpPr>
        <p:spPr/>
        <p:txBody>
          <a:bodyPr/>
          <a:lstStyle>
            <a:lvl1pPr>
              <a:defRPr/>
            </a:lvl1pPr>
          </a:lstStyle>
          <a:p>
            <a:pPr lvl="0"/>
            <a:fld id="{475AEC18-2DDE-49B5-B07F-D97172BE7657}" type="datetime1">
              <a:rPr lang="en-US"/>
              <a:pPr lvl="0"/>
              <a:t>4/16/2024</a:t>
            </a:fld>
            <a:endParaRPr lang="en-US"/>
          </a:p>
        </p:txBody>
      </p:sp>
      <p:sp>
        <p:nvSpPr>
          <p:cNvPr id="5" name="Tijdelijke aanduiding voor voettekst 4">
            <a:extLst>
              <a:ext uri="{FF2B5EF4-FFF2-40B4-BE49-F238E27FC236}">
                <a16:creationId xmlns:a16="http://schemas.microsoft.com/office/drawing/2014/main" id="{038D3D1D-4614-4DAB-D2AD-263E9627A790}"/>
              </a:ext>
            </a:extLst>
          </p:cNvPr>
          <p:cNvSpPr txBox="1">
            <a:spLocks noGrp="1"/>
          </p:cNvSpPr>
          <p:nvPr>
            <p:ph type="ftr" sz="quarter" idx="9"/>
          </p:nvPr>
        </p:nvSpPr>
        <p:spPr/>
        <p:txBody>
          <a:bodyPr/>
          <a:lstStyle>
            <a:lvl1pPr>
              <a:defRPr/>
            </a:lvl1pPr>
          </a:lstStyle>
          <a:p>
            <a:pPr lvl="0"/>
            <a:endParaRPr lang="en-US"/>
          </a:p>
        </p:txBody>
      </p:sp>
      <p:sp>
        <p:nvSpPr>
          <p:cNvPr id="6" name="Tijdelijke aanduiding voor dianummer 5">
            <a:extLst>
              <a:ext uri="{FF2B5EF4-FFF2-40B4-BE49-F238E27FC236}">
                <a16:creationId xmlns:a16="http://schemas.microsoft.com/office/drawing/2014/main" id="{B537EF47-6572-D877-C62D-F58BD398DE8E}"/>
              </a:ext>
            </a:extLst>
          </p:cNvPr>
          <p:cNvSpPr txBox="1">
            <a:spLocks noGrp="1"/>
          </p:cNvSpPr>
          <p:nvPr>
            <p:ph type="sldNum" sz="quarter" idx="8"/>
          </p:nvPr>
        </p:nvSpPr>
        <p:spPr/>
        <p:txBody>
          <a:bodyPr/>
          <a:lstStyle>
            <a:lvl1pPr>
              <a:defRPr/>
            </a:lvl1pPr>
          </a:lstStyle>
          <a:p>
            <a:pPr lvl="0"/>
            <a:fld id="{D6595552-5274-44D9-8B20-D85D05072195}" type="slidenum">
              <a:t>‹nr.›</a:t>
            </a:fld>
            <a:endParaRPr lang="en-US"/>
          </a:p>
        </p:txBody>
      </p:sp>
    </p:spTree>
    <p:extLst>
      <p:ext uri="{BB962C8B-B14F-4D97-AF65-F5344CB8AC3E}">
        <p14:creationId xmlns:p14="http://schemas.microsoft.com/office/powerpoint/2010/main" val="293349221"/>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E942F1-FABA-9F81-697E-E1484796C75C}"/>
              </a:ext>
            </a:extLst>
          </p:cNvPr>
          <p:cNvSpPr txBox="1">
            <a:spLocks noGrp="1"/>
          </p:cNvSpPr>
          <p:nvPr>
            <p:ph type="title"/>
          </p:nvPr>
        </p:nvSpPr>
        <p:spPr>
          <a:xfrm>
            <a:off x="831847" y="1709735"/>
            <a:ext cx="10515600" cy="2852735"/>
          </a:xfrm>
        </p:spPr>
        <p:txBody>
          <a:bodyPr anchor="b"/>
          <a:lstStyle>
            <a:lvl1pPr>
              <a:defRPr sz="6000"/>
            </a:lvl1pPr>
          </a:lstStyle>
          <a:p>
            <a:pPr lvl="0"/>
            <a:r>
              <a:rPr lang="nl-NL"/>
              <a:t>Klik om stijl te bewerken</a:t>
            </a:r>
          </a:p>
        </p:txBody>
      </p:sp>
      <p:sp>
        <p:nvSpPr>
          <p:cNvPr id="3" name="Tijdelijke aanduiding voor tekst 2">
            <a:extLst>
              <a:ext uri="{FF2B5EF4-FFF2-40B4-BE49-F238E27FC236}">
                <a16:creationId xmlns:a16="http://schemas.microsoft.com/office/drawing/2014/main" id="{5567FEE3-6FAB-A33C-E2E0-9541B102EBC0}"/>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D5C07FE2-03C1-D90A-0A75-4E2A7E00BF3E}"/>
              </a:ext>
            </a:extLst>
          </p:cNvPr>
          <p:cNvSpPr txBox="1">
            <a:spLocks noGrp="1"/>
          </p:cNvSpPr>
          <p:nvPr>
            <p:ph type="dt" sz="half" idx="7"/>
          </p:nvPr>
        </p:nvSpPr>
        <p:spPr/>
        <p:txBody>
          <a:bodyPr/>
          <a:lstStyle>
            <a:lvl1pPr>
              <a:defRPr/>
            </a:lvl1pPr>
          </a:lstStyle>
          <a:p>
            <a:pPr lvl="0"/>
            <a:fld id="{3E9131E2-0348-4290-99DD-1E2B25CD2655}" type="datetime1">
              <a:rPr lang="en-US"/>
              <a:pPr lvl="0"/>
              <a:t>4/16/2024</a:t>
            </a:fld>
            <a:endParaRPr lang="en-US"/>
          </a:p>
        </p:txBody>
      </p:sp>
      <p:sp>
        <p:nvSpPr>
          <p:cNvPr id="5" name="Tijdelijke aanduiding voor voettekst 4">
            <a:extLst>
              <a:ext uri="{FF2B5EF4-FFF2-40B4-BE49-F238E27FC236}">
                <a16:creationId xmlns:a16="http://schemas.microsoft.com/office/drawing/2014/main" id="{877CD186-A359-C7FB-F171-0103F1BE1571}"/>
              </a:ext>
            </a:extLst>
          </p:cNvPr>
          <p:cNvSpPr txBox="1">
            <a:spLocks noGrp="1"/>
          </p:cNvSpPr>
          <p:nvPr>
            <p:ph type="ftr" sz="quarter" idx="9"/>
          </p:nvPr>
        </p:nvSpPr>
        <p:spPr/>
        <p:txBody>
          <a:bodyPr/>
          <a:lstStyle>
            <a:lvl1pPr>
              <a:defRPr/>
            </a:lvl1pPr>
          </a:lstStyle>
          <a:p>
            <a:pPr lvl="0"/>
            <a:endParaRPr lang="en-US"/>
          </a:p>
        </p:txBody>
      </p:sp>
      <p:sp>
        <p:nvSpPr>
          <p:cNvPr id="6" name="Tijdelijke aanduiding voor dianummer 5">
            <a:extLst>
              <a:ext uri="{FF2B5EF4-FFF2-40B4-BE49-F238E27FC236}">
                <a16:creationId xmlns:a16="http://schemas.microsoft.com/office/drawing/2014/main" id="{C9451BF0-8C55-9BB2-1038-2D0ABEAFE5BB}"/>
              </a:ext>
            </a:extLst>
          </p:cNvPr>
          <p:cNvSpPr txBox="1">
            <a:spLocks noGrp="1"/>
          </p:cNvSpPr>
          <p:nvPr>
            <p:ph type="sldNum" sz="quarter" idx="8"/>
          </p:nvPr>
        </p:nvSpPr>
        <p:spPr/>
        <p:txBody>
          <a:bodyPr/>
          <a:lstStyle>
            <a:lvl1pPr>
              <a:defRPr/>
            </a:lvl1pPr>
          </a:lstStyle>
          <a:p>
            <a:pPr lvl="0"/>
            <a:fld id="{3225A1DD-4599-4BFB-BB20-C535D4AF34E7}" type="slidenum">
              <a:t>‹nr.›</a:t>
            </a:fld>
            <a:endParaRPr lang="en-US"/>
          </a:p>
        </p:txBody>
      </p:sp>
    </p:spTree>
    <p:extLst>
      <p:ext uri="{BB962C8B-B14F-4D97-AF65-F5344CB8AC3E}">
        <p14:creationId xmlns:p14="http://schemas.microsoft.com/office/powerpoint/2010/main" val="3934493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FFFF7C-B28A-F2DC-A068-37244968AA5C}"/>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inhoud 2">
            <a:extLst>
              <a:ext uri="{FF2B5EF4-FFF2-40B4-BE49-F238E27FC236}">
                <a16:creationId xmlns:a16="http://schemas.microsoft.com/office/drawing/2014/main" id="{BDE1CB62-3DF1-1ECC-ECE4-C9424B1E20E2}"/>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3E233364-AB11-CD0B-9A08-444B77ED4D99}"/>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F2A19DB1-029C-B278-5A97-2ADA19A518FA}"/>
              </a:ext>
            </a:extLst>
          </p:cNvPr>
          <p:cNvSpPr txBox="1">
            <a:spLocks noGrp="1"/>
          </p:cNvSpPr>
          <p:nvPr>
            <p:ph type="dt" sz="half" idx="7"/>
          </p:nvPr>
        </p:nvSpPr>
        <p:spPr/>
        <p:txBody>
          <a:bodyPr/>
          <a:lstStyle>
            <a:lvl1pPr>
              <a:defRPr/>
            </a:lvl1pPr>
          </a:lstStyle>
          <a:p>
            <a:pPr lvl="0"/>
            <a:fld id="{903257E2-F312-4F68-B80D-7A4233D53131}" type="datetime1">
              <a:rPr lang="en-US"/>
              <a:pPr lvl="0"/>
              <a:t>4/16/2024</a:t>
            </a:fld>
            <a:endParaRPr lang="en-US"/>
          </a:p>
        </p:txBody>
      </p:sp>
      <p:sp>
        <p:nvSpPr>
          <p:cNvPr id="6" name="Tijdelijke aanduiding voor voettekst 5">
            <a:extLst>
              <a:ext uri="{FF2B5EF4-FFF2-40B4-BE49-F238E27FC236}">
                <a16:creationId xmlns:a16="http://schemas.microsoft.com/office/drawing/2014/main" id="{A0012E52-B5A3-12FA-5464-9225BAC1BE99}"/>
              </a:ext>
            </a:extLst>
          </p:cNvPr>
          <p:cNvSpPr txBox="1">
            <a:spLocks noGrp="1"/>
          </p:cNvSpPr>
          <p:nvPr>
            <p:ph type="ftr" sz="quarter" idx="9"/>
          </p:nvPr>
        </p:nvSpPr>
        <p:spPr/>
        <p:txBody>
          <a:bodyPr/>
          <a:lstStyle>
            <a:lvl1pPr>
              <a:defRPr/>
            </a:lvl1pPr>
          </a:lstStyle>
          <a:p>
            <a:pPr lvl="0"/>
            <a:endParaRPr lang="en-US"/>
          </a:p>
        </p:txBody>
      </p:sp>
      <p:sp>
        <p:nvSpPr>
          <p:cNvPr id="7" name="Tijdelijke aanduiding voor dianummer 6">
            <a:extLst>
              <a:ext uri="{FF2B5EF4-FFF2-40B4-BE49-F238E27FC236}">
                <a16:creationId xmlns:a16="http://schemas.microsoft.com/office/drawing/2014/main" id="{7D07BF7B-C2AC-8950-8E3A-3DE204F27890}"/>
              </a:ext>
            </a:extLst>
          </p:cNvPr>
          <p:cNvSpPr txBox="1">
            <a:spLocks noGrp="1"/>
          </p:cNvSpPr>
          <p:nvPr>
            <p:ph type="sldNum" sz="quarter" idx="8"/>
          </p:nvPr>
        </p:nvSpPr>
        <p:spPr/>
        <p:txBody>
          <a:bodyPr/>
          <a:lstStyle>
            <a:lvl1pPr>
              <a:defRPr/>
            </a:lvl1pPr>
          </a:lstStyle>
          <a:p>
            <a:pPr lvl="0"/>
            <a:fld id="{CE9CAFFA-0077-4628-805D-D78546771021}" type="slidenum">
              <a:t>‹nr.›</a:t>
            </a:fld>
            <a:endParaRPr lang="en-US"/>
          </a:p>
        </p:txBody>
      </p:sp>
    </p:spTree>
    <p:extLst>
      <p:ext uri="{BB962C8B-B14F-4D97-AF65-F5344CB8AC3E}">
        <p14:creationId xmlns:p14="http://schemas.microsoft.com/office/powerpoint/2010/main" val="2366139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C87D2C-54FA-CF55-830C-E0783DB4974A}"/>
              </a:ext>
            </a:extLst>
          </p:cNvPr>
          <p:cNvSpPr txBox="1">
            <a:spLocks noGrp="1"/>
          </p:cNvSpPr>
          <p:nvPr>
            <p:ph type="title"/>
          </p:nvPr>
        </p:nvSpPr>
        <p:spPr>
          <a:xfrm>
            <a:off x="839784" y="365129"/>
            <a:ext cx="10515600" cy="1325559"/>
          </a:xfrm>
        </p:spPr>
        <p:txBody>
          <a:bodyPr/>
          <a:lstStyle>
            <a:lvl1pPr>
              <a:defRPr/>
            </a:lvl1pPr>
          </a:lstStyle>
          <a:p>
            <a:pPr lvl="0"/>
            <a:r>
              <a:rPr lang="nl-NL"/>
              <a:t>Klik om stijl te bewerken</a:t>
            </a:r>
          </a:p>
        </p:txBody>
      </p:sp>
      <p:sp>
        <p:nvSpPr>
          <p:cNvPr id="3" name="Tijdelijke aanduiding voor tekst 2">
            <a:extLst>
              <a:ext uri="{FF2B5EF4-FFF2-40B4-BE49-F238E27FC236}">
                <a16:creationId xmlns:a16="http://schemas.microsoft.com/office/drawing/2014/main" id="{1FCFB44C-8A31-08A8-D979-A0124213B11B}"/>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70A51C40-1898-660D-5281-A910C2585B59}"/>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8CD919A5-4A1C-7993-AE2D-F7DEA367D160}"/>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4ABF333F-5790-1933-2B8C-55818D3B88FE}"/>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DB26510F-93EF-6838-F444-FA4BEC7317FF}"/>
              </a:ext>
            </a:extLst>
          </p:cNvPr>
          <p:cNvSpPr txBox="1">
            <a:spLocks noGrp="1"/>
          </p:cNvSpPr>
          <p:nvPr>
            <p:ph type="dt" sz="half" idx="7"/>
          </p:nvPr>
        </p:nvSpPr>
        <p:spPr/>
        <p:txBody>
          <a:bodyPr/>
          <a:lstStyle>
            <a:lvl1pPr>
              <a:defRPr/>
            </a:lvl1pPr>
          </a:lstStyle>
          <a:p>
            <a:pPr lvl="0"/>
            <a:fld id="{64E14E64-BFC4-4CA9-8F8A-FD5FB728B065}" type="datetime1">
              <a:rPr lang="en-US"/>
              <a:pPr lvl="0"/>
              <a:t>4/16/2024</a:t>
            </a:fld>
            <a:endParaRPr lang="en-US"/>
          </a:p>
        </p:txBody>
      </p:sp>
      <p:sp>
        <p:nvSpPr>
          <p:cNvPr id="8" name="Tijdelijke aanduiding voor voettekst 7">
            <a:extLst>
              <a:ext uri="{FF2B5EF4-FFF2-40B4-BE49-F238E27FC236}">
                <a16:creationId xmlns:a16="http://schemas.microsoft.com/office/drawing/2014/main" id="{9680C961-4B9B-A6CD-AEF0-731D5376D44B}"/>
              </a:ext>
            </a:extLst>
          </p:cNvPr>
          <p:cNvSpPr txBox="1">
            <a:spLocks noGrp="1"/>
          </p:cNvSpPr>
          <p:nvPr>
            <p:ph type="ftr" sz="quarter" idx="9"/>
          </p:nvPr>
        </p:nvSpPr>
        <p:spPr/>
        <p:txBody>
          <a:bodyPr/>
          <a:lstStyle>
            <a:lvl1pPr>
              <a:defRPr/>
            </a:lvl1pPr>
          </a:lstStyle>
          <a:p>
            <a:pPr lvl="0"/>
            <a:endParaRPr lang="en-US"/>
          </a:p>
        </p:txBody>
      </p:sp>
      <p:sp>
        <p:nvSpPr>
          <p:cNvPr id="9" name="Tijdelijke aanduiding voor dianummer 8">
            <a:extLst>
              <a:ext uri="{FF2B5EF4-FFF2-40B4-BE49-F238E27FC236}">
                <a16:creationId xmlns:a16="http://schemas.microsoft.com/office/drawing/2014/main" id="{1099D81C-6E6B-29E8-CADA-07AC71A8B00A}"/>
              </a:ext>
            </a:extLst>
          </p:cNvPr>
          <p:cNvSpPr txBox="1">
            <a:spLocks noGrp="1"/>
          </p:cNvSpPr>
          <p:nvPr>
            <p:ph type="sldNum" sz="quarter" idx="8"/>
          </p:nvPr>
        </p:nvSpPr>
        <p:spPr/>
        <p:txBody>
          <a:bodyPr/>
          <a:lstStyle>
            <a:lvl1pPr>
              <a:defRPr/>
            </a:lvl1pPr>
          </a:lstStyle>
          <a:p>
            <a:pPr lvl="0"/>
            <a:fld id="{DA3BB489-EDEE-44BE-A434-006B5A5A4CD1}" type="slidenum">
              <a:t>‹nr.›</a:t>
            </a:fld>
            <a:endParaRPr lang="en-US"/>
          </a:p>
        </p:txBody>
      </p:sp>
    </p:spTree>
    <p:extLst>
      <p:ext uri="{BB962C8B-B14F-4D97-AF65-F5344CB8AC3E}">
        <p14:creationId xmlns:p14="http://schemas.microsoft.com/office/powerpoint/2010/main" val="3872566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48815B-DE74-F2EF-8C64-DF442AFDB692}"/>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datum 2">
            <a:extLst>
              <a:ext uri="{FF2B5EF4-FFF2-40B4-BE49-F238E27FC236}">
                <a16:creationId xmlns:a16="http://schemas.microsoft.com/office/drawing/2014/main" id="{4E456E76-ADF1-5325-427C-C4D4C84A319B}"/>
              </a:ext>
            </a:extLst>
          </p:cNvPr>
          <p:cNvSpPr txBox="1">
            <a:spLocks noGrp="1"/>
          </p:cNvSpPr>
          <p:nvPr>
            <p:ph type="dt" sz="half" idx="7"/>
          </p:nvPr>
        </p:nvSpPr>
        <p:spPr/>
        <p:txBody>
          <a:bodyPr/>
          <a:lstStyle>
            <a:lvl1pPr>
              <a:defRPr/>
            </a:lvl1pPr>
          </a:lstStyle>
          <a:p>
            <a:pPr lvl="0"/>
            <a:fld id="{9A549020-B69F-4DD7-A805-2F8D6A1D3630}" type="datetime1">
              <a:rPr lang="en-US"/>
              <a:pPr lvl="0"/>
              <a:t>4/16/2024</a:t>
            </a:fld>
            <a:endParaRPr lang="en-US"/>
          </a:p>
        </p:txBody>
      </p:sp>
      <p:sp>
        <p:nvSpPr>
          <p:cNvPr id="4" name="Tijdelijke aanduiding voor voettekst 3">
            <a:extLst>
              <a:ext uri="{FF2B5EF4-FFF2-40B4-BE49-F238E27FC236}">
                <a16:creationId xmlns:a16="http://schemas.microsoft.com/office/drawing/2014/main" id="{D287D73C-6299-CA67-2411-5A0B8FC99474}"/>
              </a:ext>
            </a:extLst>
          </p:cNvPr>
          <p:cNvSpPr txBox="1">
            <a:spLocks noGrp="1"/>
          </p:cNvSpPr>
          <p:nvPr>
            <p:ph type="ftr" sz="quarter" idx="9"/>
          </p:nvPr>
        </p:nvSpPr>
        <p:spPr/>
        <p:txBody>
          <a:bodyPr/>
          <a:lstStyle>
            <a:lvl1pPr>
              <a:defRPr/>
            </a:lvl1pPr>
          </a:lstStyle>
          <a:p>
            <a:pPr lvl="0"/>
            <a:endParaRPr lang="en-US"/>
          </a:p>
        </p:txBody>
      </p:sp>
      <p:sp>
        <p:nvSpPr>
          <p:cNvPr id="5" name="Tijdelijke aanduiding voor dianummer 4">
            <a:extLst>
              <a:ext uri="{FF2B5EF4-FFF2-40B4-BE49-F238E27FC236}">
                <a16:creationId xmlns:a16="http://schemas.microsoft.com/office/drawing/2014/main" id="{9D484F65-774F-A869-FE46-1132904748FA}"/>
              </a:ext>
            </a:extLst>
          </p:cNvPr>
          <p:cNvSpPr txBox="1">
            <a:spLocks noGrp="1"/>
          </p:cNvSpPr>
          <p:nvPr>
            <p:ph type="sldNum" sz="quarter" idx="8"/>
          </p:nvPr>
        </p:nvSpPr>
        <p:spPr/>
        <p:txBody>
          <a:bodyPr/>
          <a:lstStyle>
            <a:lvl1pPr>
              <a:defRPr/>
            </a:lvl1pPr>
          </a:lstStyle>
          <a:p>
            <a:pPr lvl="0"/>
            <a:fld id="{C6FD3070-E1BB-4C7C-A301-5337755A9C53}" type="slidenum">
              <a:t>‹nr.›</a:t>
            </a:fld>
            <a:endParaRPr lang="en-US"/>
          </a:p>
        </p:txBody>
      </p:sp>
    </p:spTree>
    <p:extLst>
      <p:ext uri="{BB962C8B-B14F-4D97-AF65-F5344CB8AC3E}">
        <p14:creationId xmlns:p14="http://schemas.microsoft.com/office/powerpoint/2010/main" val="3062187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DD963CC0-5F1A-C660-DF0B-89DA5CE77BBB}"/>
              </a:ext>
            </a:extLst>
          </p:cNvPr>
          <p:cNvSpPr txBox="1">
            <a:spLocks noGrp="1"/>
          </p:cNvSpPr>
          <p:nvPr>
            <p:ph type="dt" sz="half" idx="7"/>
          </p:nvPr>
        </p:nvSpPr>
        <p:spPr/>
        <p:txBody>
          <a:bodyPr/>
          <a:lstStyle>
            <a:lvl1pPr>
              <a:defRPr/>
            </a:lvl1pPr>
          </a:lstStyle>
          <a:p>
            <a:pPr lvl="0"/>
            <a:fld id="{14D3DF99-58A8-4767-B98D-6C5618DD62D3}" type="datetime1">
              <a:rPr lang="en-US"/>
              <a:pPr lvl="0"/>
              <a:t>4/16/2024</a:t>
            </a:fld>
            <a:endParaRPr lang="en-US"/>
          </a:p>
        </p:txBody>
      </p:sp>
      <p:sp>
        <p:nvSpPr>
          <p:cNvPr id="3" name="Tijdelijke aanduiding voor voettekst 2">
            <a:extLst>
              <a:ext uri="{FF2B5EF4-FFF2-40B4-BE49-F238E27FC236}">
                <a16:creationId xmlns:a16="http://schemas.microsoft.com/office/drawing/2014/main" id="{C52443D2-9523-35A8-D579-30879F0E065C}"/>
              </a:ext>
            </a:extLst>
          </p:cNvPr>
          <p:cNvSpPr txBox="1">
            <a:spLocks noGrp="1"/>
          </p:cNvSpPr>
          <p:nvPr>
            <p:ph type="ftr" sz="quarter" idx="9"/>
          </p:nvPr>
        </p:nvSpPr>
        <p:spPr/>
        <p:txBody>
          <a:bodyPr/>
          <a:lstStyle>
            <a:lvl1pPr>
              <a:defRPr/>
            </a:lvl1pPr>
          </a:lstStyle>
          <a:p>
            <a:pPr lvl="0"/>
            <a:endParaRPr lang="en-US"/>
          </a:p>
        </p:txBody>
      </p:sp>
      <p:sp>
        <p:nvSpPr>
          <p:cNvPr id="4" name="Tijdelijke aanduiding voor dianummer 3">
            <a:extLst>
              <a:ext uri="{FF2B5EF4-FFF2-40B4-BE49-F238E27FC236}">
                <a16:creationId xmlns:a16="http://schemas.microsoft.com/office/drawing/2014/main" id="{45B793E9-2555-51C2-7E02-1AAB75BEFF1B}"/>
              </a:ext>
            </a:extLst>
          </p:cNvPr>
          <p:cNvSpPr txBox="1">
            <a:spLocks noGrp="1"/>
          </p:cNvSpPr>
          <p:nvPr>
            <p:ph type="sldNum" sz="quarter" idx="8"/>
          </p:nvPr>
        </p:nvSpPr>
        <p:spPr/>
        <p:txBody>
          <a:bodyPr/>
          <a:lstStyle>
            <a:lvl1pPr>
              <a:defRPr/>
            </a:lvl1pPr>
          </a:lstStyle>
          <a:p>
            <a:pPr lvl="0"/>
            <a:fld id="{2F3D0EF1-B71E-4B54-9A67-BC7C1BE830A7}" type="slidenum">
              <a:t>‹nr.›</a:t>
            </a:fld>
            <a:endParaRPr lang="en-US"/>
          </a:p>
        </p:txBody>
      </p:sp>
    </p:spTree>
    <p:extLst>
      <p:ext uri="{BB962C8B-B14F-4D97-AF65-F5344CB8AC3E}">
        <p14:creationId xmlns:p14="http://schemas.microsoft.com/office/powerpoint/2010/main" val="42072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424E09-BD95-5360-96FB-F1B603E373CB}"/>
              </a:ext>
            </a:extLst>
          </p:cNvPr>
          <p:cNvSpPr txBox="1">
            <a:spLocks noGrp="1"/>
          </p:cNvSpPr>
          <p:nvPr>
            <p:ph type="title"/>
          </p:nvPr>
        </p:nvSpPr>
        <p:spPr>
          <a:xfrm>
            <a:off x="839784" y="457200"/>
            <a:ext cx="3932240" cy="1600200"/>
          </a:xfrm>
        </p:spPr>
        <p:txBody>
          <a:bodyPr anchor="b"/>
          <a:lstStyle>
            <a:lvl1pPr>
              <a:defRPr sz="3200"/>
            </a:lvl1pPr>
          </a:lstStyle>
          <a:p>
            <a:pPr lvl="0"/>
            <a:r>
              <a:rPr lang="nl-NL"/>
              <a:t>Klik om stijl te bewerken</a:t>
            </a:r>
          </a:p>
        </p:txBody>
      </p:sp>
      <p:sp>
        <p:nvSpPr>
          <p:cNvPr id="3" name="Tijdelijke aanduiding voor inhoud 2">
            <a:extLst>
              <a:ext uri="{FF2B5EF4-FFF2-40B4-BE49-F238E27FC236}">
                <a16:creationId xmlns:a16="http://schemas.microsoft.com/office/drawing/2014/main" id="{43046EB0-57F7-F0C3-89AB-E8A2C16600A5}"/>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51A43AC0-07EA-C817-CF1D-3A108BF3B82D}"/>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A329F1B5-08CC-708E-A55C-AED862B02E08}"/>
              </a:ext>
            </a:extLst>
          </p:cNvPr>
          <p:cNvSpPr txBox="1">
            <a:spLocks noGrp="1"/>
          </p:cNvSpPr>
          <p:nvPr>
            <p:ph type="dt" sz="half" idx="7"/>
          </p:nvPr>
        </p:nvSpPr>
        <p:spPr/>
        <p:txBody>
          <a:bodyPr/>
          <a:lstStyle>
            <a:lvl1pPr>
              <a:defRPr/>
            </a:lvl1pPr>
          </a:lstStyle>
          <a:p>
            <a:pPr lvl="0"/>
            <a:fld id="{2180AD10-440F-496A-9243-AF8D319E0ED7}" type="datetime1">
              <a:rPr lang="en-US"/>
              <a:pPr lvl="0"/>
              <a:t>4/16/2024</a:t>
            </a:fld>
            <a:endParaRPr lang="en-US"/>
          </a:p>
        </p:txBody>
      </p:sp>
      <p:sp>
        <p:nvSpPr>
          <p:cNvPr id="6" name="Tijdelijke aanduiding voor voettekst 5">
            <a:extLst>
              <a:ext uri="{FF2B5EF4-FFF2-40B4-BE49-F238E27FC236}">
                <a16:creationId xmlns:a16="http://schemas.microsoft.com/office/drawing/2014/main" id="{671BFD9E-4F6A-F8A6-FEEC-B61BF618428F}"/>
              </a:ext>
            </a:extLst>
          </p:cNvPr>
          <p:cNvSpPr txBox="1">
            <a:spLocks noGrp="1"/>
          </p:cNvSpPr>
          <p:nvPr>
            <p:ph type="ftr" sz="quarter" idx="9"/>
          </p:nvPr>
        </p:nvSpPr>
        <p:spPr/>
        <p:txBody>
          <a:bodyPr/>
          <a:lstStyle>
            <a:lvl1pPr>
              <a:defRPr/>
            </a:lvl1pPr>
          </a:lstStyle>
          <a:p>
            <a:pPr lvl="0"/>
            <a:endParaRPr lang="en-US"/>
          </a:p>
        </p:txBody>
      </p:sp>
      <p:sp>
        <p:nvSpPr>
          <p:cNvPr id="7" name="Tijdelijke aanduiding voor dianummer 6">
            <a:extLst>
              <a:ext uri="{FF2B5EF4-FFF2-40B4-BE49-F238E27FC236}">
                <a16:creationId xmlns:a16="http://schemas.microsoft.com/office/drawing/2014/main" id="{D0E9EABA-1B5A-2C76-A9BD-624051EBFE67}"/>
              </a:ext>
            </a:extLst>
          </p:cNvPr>
          <p:cNvSpPr txBox="1">
            <a:spLocks noGrp="1"/>
          </p:cNvSpPr>
          <p:nvPr>
            <p:ph type="sldNum" sz="quarter" idx="8"/>
          </p:nvPr>
        </p:nvSpPr>
        <p:spPr/>
        <p:txBody>
          <a:bodyPr/>
          <a:lstStyle>
            <a:lvl1pPr>
              <a:defRPr/>
            </a:lvl1pPr>
          </a:lstStyle>
          <a:p>
            <a:pPr lvl="0"/>
            <a:fld id="{1328BB20-EAF0-49E5-AA9D-6387C42C328E}" type="slidenum">
              <a:t>‹nr.›</a:t>
            </a:fld>
            <a:endParaRPr lang="en-US"/>
          </a:p>
        </p:txBody>
      </p:sp>
    </p:spTree>
    <p:extLst>
      <p:ext uri="{BB962C8B-B14F-4D97-AF65-F5344CB8AC3E}">
        <p14:creationId xmlns:p14="http://schemas.microsoft.com/office/powerpoint/2010/main" val="2670825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FAC9FF-73BC-83D3-B5D3-CF33E2093828}"/>
              </a:ext>
            </a:extLst>
          </p:cNvPr>
          <p:cNvSpPr txBox="1">
            <a:spLocks noGrp="1"/>
          </p:cNvSpPr>
          <p:nvPr>
            <p:ph type="title"/>
          </p:nvPr>
        </p:nvSpPr>
        <p:spPr>
          <a:xfrm>
            <a:off x="839784" y="457200"/>
            <a:ext cx="3932240" cy="1600200"/>
          </a:xfrm>
        </p:spPr>
        <p:txBody>
          <a:bodyPr anchor="b"/>
          <a:lstStyle>
            <a:lvl1pPr>
              <a:defRPr sz="3200"/>
            </a:lvl1pPr>
          </a:lstStyle>
          <a:p>
            <a:pPr lvl="0"/>
            <a:r>
              <a:rPr lang="nl-NL"/>
              <a:t>Klik om stijl te bewerken</a:t>
            </a:r>
          </a:p>
        </p:txBody>
      </p:sp>
      <p:sp>
        <p:nvSpPr>
          <p:cNvPr id="3" name="Tijdelijke aanduiding voor afbeelding 2">
            <a:extLst>
              <a:ext uri="{FF2B5EF4-FFF2-40B4-BE49-F238E27FC236}">
                <a16:creationId xmlns:a16="http://schemas.microsoft.com/office/drawing/2014/main" id="{A8E09AD4-E9CC-EC01-4953-3F9E4E603021}"/>
              </a:ext>
            </a:extLst>
          </p:cNvPr>
          <p:cNvSpPr txBox="1">
            <a:spLocks noGrp="1"/>
          </p:cNvSpPr>
          <p:nvPr>
            <p:ph type="pic" idx="1"/>
          </p:nvPr>
        </p:nvSpPr>
        <p:spPr>
          <a:xfrm>
            <a:off x="5183184" y="987423"/>
            <a:ext cx="6172200" cy="4873623"/>
          </a:xfrm>
        </p:spPr>
        <p:txBody>
          <a:bodyPr/>
          <a:lstStyle>
            <a:lvl1pPr marL="0" indent="0">
              <a:buNone/>
              <a:defRPr sz="3200"/>
            </a:lvl1pPr>
          </a:lstStyle>
          <a:p>
            <a:pPr lvl="0"/>
            <a:endParaRPr lang="nl-NL"/>
          </a:p>
        </p:txBody>
      </p:sp>
      <p:sp>
        <p:nvSpPr>
          <p:cNvPr id="4" name="Tijdelijke aanduiding voor tekst 3">
            <a:extLst>
              <a:ext uri="{FF2B5EF4-FFF2-40B4-BE49-F238E27FC236}">
                <a16:creationId xmlns:a16="http://schemas.microsoft.com/office/drawing/2014/main" id="{4E261201-3356-BEB3-38D1-D116DF48CE90}"/>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0E865411-B529-8059-96A0-DC6BB044CFC3}"/>
              </a:ext>
            </a:extLst>
          </p:cNvPr>
          <p:cNvSpPr txBox="1">
            <a:spLocks noGrp="1"/>
          </p:cNvSpPr>
          <p:nvPr>
            <p:ph type="dt" sz="half" idx="7"/>
          </p:nvPr>
        </p:nvSpPr>
        <p:spPr/>
        <p:txBody>
          <a:bodyPr/>
          <a:lstStyle>
            <a:lvl1pPr>
              <a:defRPr/>
            </a:lvl1pPr>
          </a:lstStyle>
          <a:p>
            <a:pPr lvl="0"/>
            <a:fld id="{13C69C67-C6A5-4A85-8B0C-9F8A75F14678}" type="datetime1">
              <a:rPr lang="en-US"/>
              <a:pPr lvl="0"/>
              <a:t>4/16/2024</a:t>
            </a:fld>
            <a:endParaRPr lang="en-US"/>
          </a:p>
        </p:txBody>
      </p:sp>
      <p:sp>
        <p:nvSpPr>
          <p:cNvPr id="6" name="Tijdelijke aanduiding voor voettekst 5">
            <a:extLst>
              <a:ext uri="{FF2B5EF4-FFF2-40B4-BE49-F238E27FC236}">
                <a16:creationId xmlns:a16="http://schemas.microsoft.com/office/drawing/2014/main" id="{BB130BC6-02CA-B446-38F4-D4F0EA16622C}"/>
              </a:ext>
            </a:extLst>
          </p:cNvPr>
          <p:cNvSpPr txBox="1">
            <a:spLocks noGrp="1"/>
          </p:cNvSpPr>
          <p:nvPr>
            <p:ph type="ftr" sz="quarter" idx="9"/>
          </p:nvPr>
        </p:nvSpPr>
        <p:spPr/>
        <p:txBody>
          <a:bodyPr/>
          <a:lstStyle>
            <a:lvl1pPr>
              <a:defRPr/>
            </a:lvl1pPr>
          </a:lstStyle>
          <a:p>
            <a:pPr lvl="0"/>
            <a:endParaRPr lang="en-US"/>
          </a:p>
        </p:txBody>
      </p:sp>
      <p:sp>
        <p:nvSpPr>
          <p:cNvPr id="7" name="Tijdelijke aanduiding voor dianummer 6">
            <a:extLst>
              <a:ext uri="{FF2B5EF4-FFF2-40B4-BE49-F238E27FC236}">
                <a16:creationId xmlns:a16="http://schemas.microsoft.com/office/drawing/2014/main" id="{5EDC0394-45DB-F9D1-28C5-7C1553A74EB2}"/>
              </a:ext>
            </a:extLst>
          </p:cNvPr>
          <p:cNvSpPr txBox="1">
            <a:spLocks noGrp="1"/>
          </p:cNvSpPr>
          <p:nvPr>
            <p:ph type="sldNum" sz="quarter" idx="8"/>
          </p:nvPr>
        </p:nvSpPr>
        <p:spPr/>
        <p:txBody>
          <a:bodyPr/>
          <a:lstStyle>
            <a:lvl1pPr>
              <a:defRPr/>
            </a:lvl1pPr>
          </a:lstStyle>
          <a:p>
            <a:pPr lvl="0"/>
            <a:fld id="{B345A11E-47F4-4155-83F1-7624DBEFB4E0}" type="slidenum">
              <a:t>‹nr.›</a:t>
            </a:fld>
            <a:endParaRPr lang="en-US"/>
          </a:p>
        </p:txBody>
      </p:sp>
    </p:spTree>
    <p:extLst>
      <p:ext uri="{BB962C8B-B14F-4D97-AF65-F5344CB8AC3E}">
        <p14:creationId xmlns:p14="http://schemas.microsoft.com/office/powerpoint/2010/main" val="4192765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6D185685-0DD0-A0EC-FB7D-78ADD721BF0E}"/>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nl-NL"/>
              <a:t>Klik om stijl te bewerken</a:t>
            </a:r>
          </a:p>
        </p:txBody>
      </p:sp>
      <p:sp>
        <p:nvSpPr>
          <p:cNvPr id="3" name="Tijdelijke aanduiding voor tekst 2">
            <a:extLst>
              <a:ext uri="{FF2B5EF4-FFF2-40B4-BE49-F238E27FC236}">
                <a16:creationId xmlns:a16="http://schemas.microsoft.com/office/drawing/2014/main" id="{8F211213-4BE1-C8F5-F83B-6A4F6C02D884}"/>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D288E0E-6607-024E-622E-F9CF1F5BC59B}"/>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defRPr>
            </a:lvl1pPr>
          </a:lstStyle>
          <a:p>
            <a:pPr lvl="0"/>
            <a:fld id="{A9C2243B-0C5D-4746-9FB0-52E777FCA986}" type="datetime1">
              <a:rPr lang="en-US"/>
              <a:pPr lvl="0"/>
              <a:t>4/16/2024</a:t>
            </a:fld>
            <a:endParaRPr lang="en-US"/>
          </a:p>
        </p:txBody>
      </p:sp>
      <p:sp>
        <p:nvSpPr>
          <p:cNvPr id="5" name="Tijdelijke aanduiding voor voettekst 4">
            <a:extLst>
              <a:ext uri="{FF2B5EF4-FFF2-40B4-BE49-F238E27FC236}">
                <a16:creationId xmlns:a16="http://schemas.microsoft.com/office/drawing/2014/main" id="{8AAE2C1E-BF44-4633-ECE9-9F711CA92C18}"/>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defRPr>
            </a:lvl1pPr>
          </a:lstStyle>
          <a:p>
            <a:pPr lvl="0"/>
            <a:endParaRPr lang="en-US"/>
          </a:p>
        </p:txBody>
      </p:sp>
      <p:sp>
        <p:nvSpPr>
          <p:cNvPr id="6" name="Tijdelijke aanduiding voor dianummer 5">
            <a:extLst>
              <a:ext uri="{FF2B5EF4-FFF2-40B4-BE49-F238E27FC236}">
                <a16:creationId xmlns:a16="http://schemas.microsoft.com/office/drawing/2014/main" id="{05D61A7E-D665-0566-20A3-FB3239888343}"/>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defRPr>
            </a:lvl1pPr>
          </a:lstStyle>
          <a:p>
            <a:pPr lvl="0"/>
            <a:fld id="{280F00F5-A6FD-4EE0-9C68-C82FBD1E2687}" type="slidenum">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nl-NL"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B50439-922A-F10D-9AFF-4907BA15480B}"/>
            </a:ext>
          </a:extLst>
        </p:cNvPr>
        <p:cNvGrpSpPr/>
        <p:nvPr/>
      </p:nvGrpSpPr>
      <p:grpSpPr>
        <a:xfrm>
          <a:off x="0" y="0"/>
          <a:ext cx="0" cy="0"/>
          <a:chOff x="0" y="0"/>
          <a:chExt cx="0" cy="0"/>
        </a:xfrm>
      </p:grpSpPr>
      <p:sp>
        <p:nvSpPr>
          <p:cNvPr id="2" name="Rectangle 7">
            <a:extLst>
              <a:ext uri="{FF2B5EF4-FFF2-40B4-BE49-F238E27FC236}">
                <a16:creationId xmlns:a16="http://schemas.microsoft.com/office/drawing/2014/main" id="{E8588F4D-1437-A160-CB26-0CBEF2412C7C}"/>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5B089333-B95B-99CC-9ABC-E0D7B57DE154}"/>
              </a:ext>
            </a:extLst>
          </p:cNvPr>
          <p:cNvSpPr>
            <a:spLocks noMove="1" noResize="1"/>
          </p:cNvSpPr>
          <p:nvPr/>
        </p:nvSpPr>
        <p:spPr>
          <a:xfrm>
            <a:off x="0" y="0"/>
            <a:ext cx="12188952"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4DD8AC25-6AC2-36FE-E039-97613BDDDC14}"/>
              </a:ext>
            </a:extLst>
          </p:cNvPr>
          <p:cNvSpPr>
            <a:spLocks noMove="1" noResize="1"/>
          </p:cNvSpPr>
          <p:nvPr/>
        </p:nvSpPr>
        <p:spPr>
          <a:xfrm rot="5399996" flipH="1">
            <a:off x="-1410138" y="1410083"/>
            <a:ext cx="6858000" cy="4037834"/>
          </a:xfrm>
          <a:prstGeom prst="rect">
            <a:avLst/>
          </a:prstGeom>
          <a:gradFill>
            <a:gsLst>
              <a:gs pos="0">
                <a:srgbClr val="000000"/>
              </a:gs>
              <a:gs pos="100000">
                <a:srgbClr val="2F5597"/>
              </a:gs>
            </a:gsLst>
            <a:lin ang="30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EF41FB7D-9D00-06B6-674A-50E62B5BDFAF}"/>
              </a:ext>
            </a:extLst>
          </p:cNvPr>
          <p:cNvSpPr>
            <a:spLocks noMove="1" noResize="1"/>
          </p:cNvSpPr>
          <p:nvPr/>
        </p:nvSpPr>
        <p:spPr>
          <a:xfrm rot="5399996" flipH="1">
            <a:off x="-1410138" y="1420223"/>
            <a:ext cx="6858000" cy="4037834"/>
          </a:xfrm>
          <a:prstGeom prst="rect">
            <a:avLst/>
          </a:prstGeom>
          <a:gradFill>
            <a:gsLst>
              <a:gs pos="0">
                <a:srgbClr val="000000">
                  <a:alpha val="0"/>
                </a:srgbClr>
              </a:gs>
              <a:gs pos="100000">
                <a:srgbClr val="4472C4">
                  <a:alpha val="46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FFE693EE-F3D8-09CF-4554-33DCF7ED049E}"/>
              </a:ext>
            </a:extLst>
          </p:cNvPr>
          <p:cNvSpPr>
            <a:spLocks noMove="1" noResize="1"/>
          </p:cNvSpPr>
          <p:nvPr/>
        </p:nvSpPr>
        <p:spPr>
          <a:xfrm rot="5399996" flipH="1">
            <a:off x="767922" y="3588088"/>
            <a:ext cx="2501981" cy="4037844"/>
          </a:xfrm>
          <a:prstGeom prst="rect">
            <a:avLst/>
          </a:prstGeom>
          <a:gradFill>
            <a:gsLst>
              <a:gs pos="0">
                <a:srgbClr val="4472C4">
                  <a:alpha val="29000"/>
                </a:srgbClr>
              </a:gs>
              <a:gs pos="100000">
                <a:srgbClr val="000000">
                  <a:alpha val="30000"/>
                </a:srgbClr>
              </a:gs>
            </a:gsLst>
            <a:lin ang="7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Freeform: Shape 17">
            <a:extLst>
              <a:ext uri="{FF2B5EF4-FFF2-40B4-BE49-F238E27FC236}">
                <a16:creationId xmlns:a16="http://schemas.microsoft.com/office/drawing/2014/main" id="{D4F0C50A-F6FF-2ABE-9D08-8E4A03784415}"/>
              </a:ext>
            </a:extLst>
          </p:cNvPr>
          <p:cNvSpPr>
            <a:spLocks noMove="1" noResize="1"/>
          </p:cNvSpPr>
          <p:nvPr/>
        </p:nvSpPr>
        <p:spPr>
          <a:xfrm rot="20635419">
            <a:off x="-501740" y="969721"/>
            <a:ext cx="3900354" cy="4178954"/>
          </a:xfrm>
          <a:custGeom>
            <a:avLst/>
            <a:gdLst>
              <a:gd name="f0" fmla="val 10800000"/>
              <a:gd name="f1" fmla="val 5400000"/>
              <a:gd name="f2" fmla="val 180"/>
              <a:gd name="f3" fmla="val w"/>
              <a:gd name="f4" fmla="val h"/>
              <a:gd name="f5" fmla="val 0"/>
              <a:gd name="f6" fmla="val 3900357"/>
              <a:gd name="f7" fmla="val 4178958"/>
              <a:gd name="f8" fmla="val 2432225"/>
              <a:gd name="f9" fmla="val 93939"/>
              <a:gd name="f10" fmla="val 3282786"/>
              <a:gd name="f11" fmla="val 358491"/>
              <a:gd name="f12" fmla="val 1151865"/>
              <a:gd name="f13" fmla="val 2089479"/>
              <a:gd name="f14" fmla="val 3243466"/>
              <a:gd name="f15" fmla="val 2964865"/>
              <a:gd name="f16" fmla="val 1810878"/>
              <a:gd name="f17" fmla="val 1089636"/>
              <a:gd name="f18" fmla="val 453744"/>
              <a:gd name="f19" fmla="val 3813531"/>
              <a:gd name="f20" fmla="val 78249"/>
              <a:gd name="f21" fmla="val 3257727"/>
              <a:gd name="f22" fmla="val 3128923"/>
              <a:gd name="f23" fmla="val 831324"/>
              <a:gd name="f24" fmla="val 244281"/>
              <a:gd name="f25" fmla="val 997559"/>
              <a:gd name="f26" fmla="val 164202"/>
              <a:gd name="f27" fmla="val 1247540"/>
              <a:gd name="f28" fmla="val 58468"/>
              <a:gd name="f29" fmla="val 1522381"/>
              <a:gd name="f30" fmla="val 2027251"/>
              <a:gd name="f31" fmla="val 2235942"/>
              <a:gd name="f32" fmla="val 32888"/>
              <a:gd name="f33" fmla="+- 0 0 -90"/>
              <a:gd name="f34" fmla="*/ f3 1 3900357"/>
              <a:gd name="f35" fmla="*/ f4 1 4178958"/>
              <a:gd name="f36" fmla="+- f7 0 f5"/>
              <a:gd name="f37" fmla="+- f6 0 f5"/>
              <a:gd name="f38" fmla="*/ f33 f0 1"/>
              <a:gd name="f39" fmla="*/ f37 1 3900357"/>
              <a:gd name="f40" fmla="*/ f36 1 4178958"/>
              <a:gd name="f41" fmla="*/ 2432225 f37 1"/>
              <a:gd name="f42" fmla="*/ 93939 f36 1"/>
              <a:gd name="f43" fmla="*/ 3900357 f37 1"/>
              <a:gd name="f44" fmla="*/ 2089479 f36 1"/>
              <a:gd name="f45" fmla="*/ 1810878 f37 1"/>
              <a:gd name="f46" fmla="*/ 4178958 f36 1"/>
              <a:gd name="f47" fmla="*/ 78249 f37 1"/>
              <a:gd name="f48" fmla="*/ 3257727 f36 1"/>
              <a:gd name="f49" fmla="*/ 0 f37 1"/>
              <a:gd name="f50" fmla="*/ 3128923 f36 1"/>
              <a:gd name="f51" fmla="*/ 831324 f37 1"/>
              <a:gd name="f52" fmla="*/ 244281 f36 1"/>
              <a:gd name="f53" fmla="*/ 997559 f37 1"/>
              <a:gd name="f54" fmla="*/ 164202 f36 1"/>
              <a:gd name="f55" fmla="*/ 0 f36 1"/>
              <a:gd name="f56" fmla="*/ f38 1 f2"/>
              <a:gd name="f57" fmla="*/ f41 1 3900357"/>
              <a:gd name="f58" fmla="*/ f42 1 4178958"/>
              <a:gd name="f59" fmla="*/ f43 1 3900357"/>
              <a:gd name="f60" fmla="*/ f44 1 4178958"/>
              <a:gd name="f61" fmla="*/ f45 1 3900357"/>
              <a:gd name="f62" fmla="*/ f46 1 4178958"/>
              <a:gd name="f63" fmla="*/ f47 1 3900357"/>
              <a:gd name="f64" fmla="*/ f48 1 4178958"/>
              <a:gd name="f65" fmla="*/ f49 1 3900357"/>
              <a:gd name="f66" fmla="*/ f50 1 4178958"/>
              <a:gd name="f67" fmla="*/ f51 1 3900357"/>
              <a:gd name="f68" fmla="*/ f52 1 4178958"/>
              <a:gd name="f69" fmla="*/ f53 1 3900357"/>
              <a:gd name="f70" fmla="*/ f54 1 4178958"/>
              <a:gd name="f71" fmla="*/ f55 1 4178958"/>
              <a:gd name="f72" fmla="*/ f5 1 f39"/>
              <a:gd name="f73" fmla="*/ f6 1 f39"/>
              <a:gd name="f74" fmla="*/ f5 1 f40"/>
              <a:gd name="f75" fmla="*/ f7 1 f40"/>
              <a:gd name="f76" fmla="+- f56 0 f1"/>
              <a:gd name="f77" fmla="*/ f57 1 f39"/>
              <a:gd name="f78" fmla="*/ f58 1 f40"/>
              <a:gd name="f79" fmla="*/ f59 1 f39"/>
              <a:gd name="f80" fmla="*/ f60 1 f40"/>
              <a:gd name="f81" fmla="*/ f61 1 f39"/>
              <a:gd name="f82" fmla="*/ f62 1 f40"/>
              <a:gd name="f83" fmla="*/ f63 1 f39"/>
              <a:gd name="f84" fmla="*/ f64 1 f40"/>
              <a:gd name="f85" fmla="*/ f65 1 f39"/>
              <a:gd name="f86" fmla="*/ f66 1 f40"/>
              <a:gd name="f87" fmla="*/ f67 1 f39"/>
              <a:gd name="f88" fmla="*/ f68 1 f40"/>
              <a:gd name="f89" fmla="*/ f69 1 f39"/>
              <a:gd name="f90" fmla="*/ f70 1 f40"/>
              <a:gd name="f91" fmla="*/ f71 1 f40"/>
              <a:gd name="f92" fmla="*/ f72 f34 1"/>
              <a:gd name="f93" fmla="*/ f73 f34 1"/>
              <a:gd name="f94" fmla="*/ f75 f35 1"/>
              <a:gd name="f95" fmla="*/ f74 f35 1"/>
              <a:gd name="f96" fmla="*/ f77 f34 1"/>
              <a:gd name="f97" fmla="*/ f78 f35 1"/>
              <a:gd name="f98" fmla="*/ f79 f34 1"/>
              <a:gd name="f99" fmla="*/ f80 f35 1"/>
              <a:gd name="f100" fmla="*/ f81 f34 1"/>
              <a:gd name="f101" fmla="*/ f82 f35 1"/>
              <a:gd name="f102" fmla="*/ f83 f34 1"/>
              <a:gd name="f103" fmla="*/ f84 f35 1"/>
              <a:gd name="f104" fmla="*/ f85 f34 1"/>
              <a:gd name="f105" fmla="*/ f86 f35 1"/>
              <a:gd name="f106" fmla="*/ f87 f34 1"/>
              <a:gd name="f107" fmla="*/ f88 f35 1"/>
              <a:gd name="f108" fmla="*/ f89 f34 1"/>
              <a:gd name="f109" fmla="*/ f90 f35 1"/>
              <a:gd name="f110" fmla="*/ f91 f35 1"/>
            </a:gdLst>
            <a:ahLst/>
            <a:cxnLst>
              <a:cxn ang="3cd4">
                <a:pos x="hc" y="t"/>
              </a:cxn>
              <a:cxn ang="0">
                <a:pos x="r" y="vc"/>
              </a:cxn>
              <a:cxn ang="cd4">
                <a:pos x="hc" y="b"/>
              </a:cxn>
              <a:cxn ang="cd2">
                <a:pos x="l" y="vc"/>
              </a:cxn>
              <a:cxn ang="f76">
                <a:pos x="f96" y="f97"/>
              </a:cxn>
              <a:cxn ang="f76">
                <a:pos x="f98" y="f99"/>
              </a:cxn>
              <a:cxn ang="f76">
                <a:pos x="f100" y="f101"/>
              </a:cxn>
              <a:cxn ang="f76">
                <a:pos x="f102" y="f103"/>
              </a:cxn>
              <a:cxn ang="f76">
                <a:pos x="f104" y="f105"/>
              </a:cxn>
              <a:cxn ang="f76">
                <a:pos x="f106" y="f107"/>
              </a:cxn>
              <a:cxn ang="f76">
                <a:pos x="f108" y="f109"/>
              </a:cxn>
              <a:cxn ang="f76">
                <a:pos x="f100" y="f110"/>
              </a:cxn>
              <a:cxn ang="f76">
                <a:pos x="f96" y="f97"/>
              </a:cxn>
            </a:cxnLst>
            <a:rect l="f92" t="f95" r="f93" b="f94"/>
            <a:pathLst>
              <a:path w="3900357" h="4178958">
                <a:moveTo>
                  <a:pt x="f8" y="f9"/>
                </a:moveTo>
                <a:cubicBezTo>
                  <a:pt x="f10" y="f11"/>
                  <a:pt x="f6" y="f12"/>
                  <a:pt x="f6" y="f13"/>
                </a:cubicBezTo>
                <a:cubicBezTo>
                  <a:pt x="f6" y="f14"/>
                  <a:pt x="f15" y="f7"/>
                  <a:pt x="f16" y="f7"/>
                </a:cubicBezTo>
                <a:cubicBezTo>
                  <a:pt x="f17" y="f7"/>
                  <a:pt x="f18" y="f19"/>
                  <a:pt x="f20" y="f21"/>
                </a:cubicBezTo>
                <a:lnTo>
                  <a:pt x="f5" y="f22"/>
                </a:lnTo>
                <a:lnTo>
                  <a:pt x="f23" y="f24"/>
                </a:lnTo>
                <a:lnTo>
                  <a:pt x="f25" y="f26"/>
                </a:lnTo>
                <a:cubicBezTo>
                  <a:pt x="f27" y="f28"/>
                  <a:pt x="f29" y="f5"/>
                  <a:pt x="f16" y="f5"/>
                </a:cubicBezTo>
                <a:cubicBezTo>
                  <a:pt x="f30" y="f5"/>
                  <a:pt x="f31" y="f32"/>
                  <a:pt x="f8" y="f9"/>
                </a:cubicBezTo>
                <a:close/>
              </a:path>
            </a:pathLst>
          </a:custGeom>
          <a:gradFill>
            <a:gsLst>
              <a:gs pos="0">
                <a:srgbClr val="000000">
                  <a:alpha val="0"/>
                </a:srgbClr>
              </a:gs>
              <a:gs pos="100000">
                <a:srgbClr val="4472C4">
                  <a:alpha val="43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10" name="Tijdelijke aanduiding voor inhoud 2">
            <a:extLst>
              <a:ext uri="{FF2B5EF4-FFF2-40B4-BE49-F238E27FC236}">
                <a16:creationId xmlns:a16="http://schemas.microsoft.com/office/drawing/2014/main" id="{155303D2-FA58-3526-45EF-CD642B390C5C}"/>
              </a:ext>
            </a:extLst>
          </p:cNvPr>
          <p:cNvSpPr txBox="1">
            <a:spLocks noGrp="1"/>
          </p:cNvSpPr>
          <p:nvPr>
            <p:ph idx="1"/>
          </p:nvPr>
        </p:nvSpPr>
        <p:spPr>
          <a:xfrm>
            <a:off x="4367686" y="430819"/>
            <a:ext cx="7519513" cy="5976070"/>
          </a:xfrm>
        </p:spPr>
        <p:txBody>
          <a:bodyPr anchor="ctr"/>
          <a:lstStyle/>
          <a:p>
            <a:pPr marL="0" lvl="0" indent="0" algn="ctr">
              <a:lnSpc>
                <a:spcPct val="80000"/>
              </a:lnSpc>
              <a:buNone/>
            </a:pPr>
            <a:endParaRPr lang="nl-NL" sz="5400" dirty="0">
              <a:effectLst>
                <a:outerShdw blurRad="38100" dist="38100" dir="2700000" algn="tl">
                  <a:srgbClr val="000000">
                    <a:alpha val="43137"/>
                  </a:srgbClr>
                </a:outerShdw>
              </a:effectLst>
            </a:endParaRPr>
          </a:p>
          <a:p>
            <a:pPr marL="0" lvl="0" indent="0" algn="ctr">
              <a:lnSpc>
                <a:spcPct val="80000"/>
              </a:lnSpc>
              <a:buNone/>
            </a:pPr>
            <a:r>
              <a:rPr lang="nl-NL" sz="5400" dirty="0">
                <a:effectLst>
                  <a:outerShdw blurRad="38100" dist="38100" dir="2700000" algn="tl">
                    <a:srgbClr val="000000">
                      <a:alpha val="43137"/>
                    </a:srgbClr>
                  </a:outerShdw>
                </a:effectLst>
              </a:rPr>
              <a:t>Infosessies</a:t>
            </a:r>
          </a:p>
          <a:p>
            <a:pPr marL="0" lvl="0" indent="0" algn="ctr">
              <a:lnSpc>
                <a:spcPct val="80000"/>
              </a:lnSpc>
              <a:buNone/>
            </a:pPr>
            <a:r>
              <a:rPr lang="nl-NL" sz="5400" dirty="0">
                <a:effectLst>
                  <a:outerShdw blurRad="38100" dist="38100" dir="2700000" algn="tl">
                    <a:srgbClr val="000000">
                      <a:alpha val="43137"/>
                    </a:srgbClr>
                  </a:outerShdw>
                </a:effectLst>
              </a:rPr>
              <a:t>Transitieplan 0.99</a:t>
            </a:r>
          </a:p>
          <a:p>
            <a:pPr marL="0" lvl="0" indent="0" algn="ctr">
              <a:lnSpc>
                <a:spcPct val="80000"/>
              </a:lnSpc>
              <a:buNone/>
            </a:pPr>
            <a:r>
              <a:rPr lang="nl-NL" sz="2400" dirty="0">
                <a:effectLst>
                  <a:outerShdw blurRad="38100" dist="38100" dir="2700000" algn="tl">
                    <a:srgbClr val="000000">
                      <a:alpha val="43137"/>
                    </a:srgbClr>
                  </a:outerShdw>
                </a:effectLst>
              </a:rPr>
              <a:t>21 maart 2024</a:t>
            </a:r>
          </a:p>
        </p:txBody>
      </p:sp>
      <p:pic>
        <p:nvPicPr>
          <p:cNvPr id="11" name="Afbeelding 10">
            <a:extLst>
              <a:ext uri="{FF2B5EF4-FFF2-40B4-BE49-F238E27FC236}">
                <a16:creationId xmlns:a16="http://schemas.microsoft.com/office/drawing/2014/main" id="{73F6CD37-BC92-11E0-B448-2CCDE9D0611C}"/>
              </a:ext>
            </a:extLst>
          </p:cNvPr>
          <p:cNvPicPr>
            <a:picLocks noChangeAspect="1"/>
          </p:cNvPicPr>
          <p:nvPr/>
        </p:nvPicPr>
        <p:blipFill>
          <a:blip r:embed="rId3"/>
          <a:stretch>
            <a:fillRect/>
          </a:stretch>
        </p:blipFill>
        <p:spPr>
          <a:xfrm>
            <a:off x="5816579" y="1107610"/>
            <a:ext cx="4048095" cy="993734"/>
          </a:xfrm>
          <a:prstGeom prst="rect">
            <a:avLst/>
          </a:prstGeom>
        </p:spPr>
      </p:pic>
    </p:spTree>
    <p:extLst>
      <p:ext uri="{BB962C8B-B14F-4D97-AF65-F5344CB8AC3E}">
        <p14:creationId xmlns:p14="http://schemas.microsoft.com/office/powerpoint/2010/main" val="23261780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118C9DB8-874C-435E-61C2-875F1C67D4A5}"/>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E175DC38-66DE-3E24-3ACA-975D15082414}"/>
              </a:ext>
            </a:extLst>
          </p:cNvPr>
          <p:cNvSpPr>
            <a:spLocks noMove="1" noResize="1"/>
          </p:cNvSpPr>
          <p:nvPr/>
        </p:nvSpPr>
        <p:spPr>
          <a:xfrm>
            <a:off x="0" y="0"/>
            <a:ext cx="12188952"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D9DF3311-3284-493A-F0A2-361C83B9946B}"/>
              </a:ext>
            </a:extLst>
          </p:cNvPr>
          <p:cNvSpPr>
            <a:spLocks noMove="1" noResize="1"/>
          </p:cNvSpPr>
          <p:nvPr/>
        </p:nvSpPr>
        <p:spPr>
          <a:xfrm rot="5399996" flipH="1">
            <a:off x="-1410138" y="1410083"/>
            <a:ext cx="6858000" cy="4037834"/>
          </a:xfrm>
          <a:prstGeom prst="rect">
            <a:avLst/>
          </a:prstGeom>
          <a:gradFill>
            <a:gsLst>
              <a:gs pos="0">
                <a:srgbClr val="000000"/>
              </a:gs>
              <a:gs pos="100000">
                <a:srgbClr val="2F5597"/>
              </a:gs>
            </a:gsLst>
            <a:lin ang="30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1C6DF266-8CF9-ABEC-9BF3-2431FF93E8A5}"/>
              </a:ext>
            </a:extLst>
          </p:cNvPr>
          <p:cNvSpPr>
            <a:spLocks noMove="1" noResize="1"/>
          </p:cNvSpPr>
          <p:nvPr/>
        </p:nvSpPr>
        <p:spPr>
          <a:xfrm rot="5399996" flipH="1">
            <a:off x="-1410138" y="1420223"/>
            <a:ext cx="6858000" cy="4037834"/>
          </a:xfrm>
          <a:prstGeom prst="rect">
            <a:avLst/>
          </a:prstGeom>
          <a:gradFill>
            <a:gsLst>
              <a:gs pos="0">
                <a:srgbClr val="000000">
                  <a:alpha val="0"/>
                </a:srgbClr>
              </a:gs>
              <a:gs pos="100000">
                <a:srgbClr val="4472C4">
                  <a:alpha val="46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ACA94BED-98BC-3103-9D64-9ECA7BDC843E}"/>
              </a:ext>
            </a:extLst>
          </p:cNvPr>
          <p:cNvSpPr>
            <a:spLocks noMove="1" noResize="1"/>
          </p:cNvSpPr>
          <p:nvPr/>
        </p:nvSpPr>
        <p:spPr>
          <a:xfrm rot="5399996" flipH="1">
            <a:off x="767922" y="3588088"/>
            <a:ext cx="2501981" cy="4037844"/>
          </a:xfrm>
          <a:prstGeom prst="rect">
            <a:avLst/>
          </a:prstGeom>
          <a:gradFill>
            <a:gsLst>
              <a:gs pos="0">
                <a:srgbClr val="4472C4">
                  <a:alpha val="29000"/>
                </a:srgbClr>
              </a:gs>
              <a:gs pos="100000">
                <a:srgbClr val="000000">
                  <a:alpha val="30000"/>
                </a:srgbClr>
              </a:gs>
            </a:gsLst>
            <a:lin ang="7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Freeform: Shape 17">
            <a:extLst>
              <a:ext uri="{FF2B5EF4-FFF2-40B4-BE49-F238E27FC236}">
                <a16:creationId xmlns:a16="http://schemas.microsoft.com/office/drawing/2014/main" id="{D2E16D18-CA4E-B959-5664-5AE0E704C762}"/>
              </a:ext>
            </a:extLst>
          </p:cNvPr>
          <p:cNvSpPr>
            <a:spLocks noMove="1" noResize="1"/>
          </p:cNvSpPr>
          <p:nvPr/>
        </p:nvSpPr>
        <p:spPr>
          <a:xfrm rot="20635419">
            <a:off x="-501740" y="969721"/>
            <a:ext cx="3900354" cy="4178954"/>
          </a:xfrm>
          <a:custGeom>
            <a:avLst/>
            <a:gdLst>
              <a:gd name="f0" fmla="val 10800000"/>
              <a:gd name="f1" fmla="val 5400000"/>
              <a:gd name="f2" fmla="val 180"/>
              <a:gd name="f3" fmla="val w"/>
              <a:gd name="f4" fmla="val h"/>
              <a:gd name="f5" fmla="val 0"/>
              <a:gd name="f6" fmla="val 3900357"/>
              <a:gd name="f7" fmla="val 4178958"/>
              <a:gd name="f8" fmla="val 2432225"/>
              <a:gd name="f9" fmla="val 93939"/>
              <a:gd name="f10" fmla="val 3282786"/>
              <a:gd name="f11" fmla="val 358491"/>
              <a:gd name="f12" fmla="val 1151865"/>
              <a:gd name="f13" fmla="val 2089479"/>
              <a:gd name="f14" fmla="val 3243466"/>
              <a:gd name="f15" fmla="val 2964865"/>
              <a:gd name="f16" fmla="val 1810878"/>
              <a:gd name="f17" fmla="val 1089636"/>
              <a:gd name="f18" fmla="val 453744"/>
              <a:gd name="f19" fmla="val 3813531"/>
              <a:gd name="f20" fmla="val 78249"/>
              <a:gd name="f21" fmla="val 3257727"/>
              <a:gd name="f22" fmla="val 3128923"/>
              <a:gd name="f23" fmla="val 831324"/>
              <a:gd name="f24" fmla="val 244281"/>
              <a:gd name="f25" fmla="val 997559"/>
              <a:gd name="f26" fmla="val 164202"/>
              <a:gd name="f27" fmla="val 1247540"/>
              <a:gd name="f28" fmla="val 58468"/>
              <a:gd name="f29" fmla="val 1522381"/>
              <a:gd name="f30" fmla="val 2027251"/>
              <a:gd name="f31" fmla="val 2235942"/>
              <a:gd name="f32" fmla="val 32888"/>
              <a:gd name="f33" fmla="+- 0 0 -90"/>
              <a:gd name="f34" fmla="*/ f3 1 3900357"/>
              <a:gd name="f35" fmla="*/ f4 1 4178958"/>
              <a:gd name="f36" fmla="+- f7 0 f5"/>
              <a:gd name="f37" fmla="+- f6 0 f5"/>
              <a:gd name="f38" fmla="*/ f33 f0 1"/>
              <a:gd name="f39" fmla="*/ f37 1 3900357"/>
              <a:gd name="f40" fmla="*/ f36 1 4178958"/>
              <a:gd name="f41" fmla="*/ 2432225 f37 1"/>
              <a:gd name="f42" fmla="*/ 93939 f36 1"/>
              <a:gd name="f43" fmla="*/ 3900357 f37 1"/>
              <a:gd name="f44" fmla="*/ 2089479 f36 1"/>
              <a:gd name="f45" fmla="*/ 1810878 f37 1"/>
              <a:gd name="f46" fmla="*/ 4178958 f36 1"/>
              <a:gd name="f47" fmla="*/ 78249 f37 1"/>
              <a:gd name="f48" fmla="*/ 3257727 f36 1"/>
              <a:gd name="f49" fmla="*/ 0 f37 1"/>
              <a:gd name="f50" fmla="*/ 3128923 f36 1"/>
              <a:gd name="f51" fmla="*/ 831324 f37 1"/>
              <a:gd name="f52" fmla="*/ 244281 f36 1"/>
              <a:gd name="f53" fmla="*/ 997559 f37 1"/>
              <a:gd name="f54" fmla="*/ 164202 f36 1"/>
              <a:gd name="f55" fmla="*/ 0 f36 1"/>
              <a:gd name="f56" fmla="*/ f38 1 f2"/>
              <a:gd name="f57" fmla="*/ f41 1 3900357"/>
              <a:gd name="f58" fmla="*/ f42 1 4178958"/>
              <a:gd name="f59" fmla="*/ f43 1 3900357"/>
              <a:gd name="f60" fmla="*/ f44 1 4178958"/>
              <a:gd name="f61" fmla="*/ f45 1 3900357"/>
              <a:gd name="f62" fmla="*/ f46 1 4178958"/>
              <a:gd name="f63" fmla="*/ f47 1 3900357"/>
              <a:gd name="f64" fmla="*/ f48 1 4178958"/>
              <a:gd name="f65" fmla="*/ f49 1 3900357"/>
              <a:gd name="f66" fmla="*/ f50 1 4178958"/>
              <a:gd name="f67" fmla="*/ f51 1 3900357"/>
              <a:gd name="f68" fmla="*/ f52 1 4178958"/>
              <a:gd name="f69" fmla="*/ f53 1 3900357"/>
              <a:gd name="f70" fmla="*/ f54 1 4178958"/>
              <a:gd name="f71" fmla="*/ f55 1 4178958"/>
              <a:gd name="f72" fmla="*/ f5 1 f39"/>
              <a:gd name="f73" fmla="*/ f6 1 f39"/>
              <a:gd name="f74" fmla="*/ f5 1 f40"/>
              <a:gd name="f75" fmla="*/ f7 1 f40"/>
              <a:gd name="f76" fmla="+- f56 0 f1"/>
              <a:gd name="f77" fmla="*/ f57 1 f39"/>
              <a:gd name="f78" fmla="*/ f58 1 f40"/>
              <a:gd name="f79" fmla="*/ f59 1 f39"/>
              <a:gd name="f80" fmla="*/ f60 1 f40"/>
              <a:gd name="f81" fmla="*/ f61 1 f39"/>
              <a:gd name="f82" fmla="*/ f62 1 f40"/>
              <a:gd name="f83" fmla="*/ f63 1 f39"/>
              <a:gd name="f84" fmla="*/ f64 1 f40"/>
              <a:gd name="f85" fmla="*/ f65 1 f39"/>
              <a:gd name="f86" fmla="*/ f66 1 f40"/>
              <a:gd name="f87" fmla="*/ f67 1 f39"/>
              <a:gd name="f88" fmla="*/ f68 1 f40"/>
              <a:gd name="f89" fmla="*/ f69 1 f39"/>
              <a:gd name="f90" fmla="*/ f70 1 f40"/>
              <a:gd name="f91" fmla="*/ f71 1 f40"/>
              <a:gd name="f92" fmla="*/ f72 f34 1"/>
              <a:gd name="f93" fmla="*/ f73 f34 1"/>
              <a:gd name="f94" fmla="*/ f75 f35 1"/>
              <a:gd name="f95" fmla="*/ f74 f35 1"/>
              <a:gd name="f96" fmla="*/ f77 f34 1"/>
              <a:gd name="f97" fmla="*/ f78 f35 1"/>
              <a:gd name="f98" fmla="*/ f79 f34 1"/>
              <a:gd name="f99" fmla="*/ f80 f35 1"/>
              <a:gd name="f100" fmla="*/ f81 f34 1"/>
              <a:gd name="f101" fmla="*/ f82 f35 1"/>
              <a:gd name="f102" fmla="*/ f83 f34 1"/>
              <a:gd name="f103" fmla="*/ f84 f35 1"/>
              <a:gd name="f104" fmla="*/ f85 f34 1"/>
              <a:gd name="f105" fmla="*/ f86 f35 1"/>
              <a:gd name="f106" fmla="*/ f87 f34 1"/>
              <a:gd name="f107" fmla="*/ f88 f35 1"/>
              <a:gd name="f108" fmla="*/ f89 f34 1"/>
              <a:gd name="f109" fmla="*/ f90 f35 1"/>
              <a:gd name="f110" fmla="*/ f91 f35 1"/>
            </a:gdLst>
            <a:ahLst/>
            <a:cxnLst>
              <a:cxn ang="3cd4">
                <a:pos x="hc" y="t"/>
              </a:cxn>
              <a:cxn ang="0">
                <a:pos x="r" y="vc"/>
              </a:cxn>
              <a:cxn ang="cd4">
                <a:pos x="hc" y="b"/>
              </a:cxn>
              <a:cxn ang="cd2">
                <a:pos x="l" y="vc"/>
              </a:cxn>
              <a:cxn ang="f76">
                <a:pos x="f96" y="f97"/>
              </a:cxn>
              <a:cxn ang="f76">
                <a:pos x="f98" y="f99"/>
              </a:cxn>
              <a:cxn ang="f76">
                <a:pos x="f100" y="f101"/>
              </a:cxn>
              <a:cxn ang="f76">
                <a:pos x="f102" y="f103"/>
              </a:cxn>
              <a:cxn ang="f76">
                <a:pos x="f104" y="f105"/>
              </a:cxn>
              <a:cxn ang="f76">
                <a:pos x="f106" y="f107"/>
              </a:cxn>
              <a:cxn ang="f76">
                <a:pos x="f108" y="f109"/>
              </a:cxn>
              <a:cxn ang="f76">
                <a:pos x="f100" y="f110"/>
              </a:cxn>
              <a:cxn ang="f76">
                <a:pos x="f96" y="f97"/>
              </a:cxn>
            </a:cxnLst>
            <a:rect l="f92" t="f95" r="f93" b="f94"/>
            <a:pathLst>
              <a:path w="3900357" h="4178958">
                <a:moveTo>
                  <a:pt x="f8" y="f9"/>
                </a:moveTo>
                <a:cubicBezTo>
                  <a:pt x="f10" y="f11"/>
                  <a:pt x="f6" y="f12"/>
                  <a:pt x="f6" y="f13"/>
                </a:cubicBezTo>
                <a:cubicBezTo>
                  <a:pt x="f6" y="f14"/>
                  <a:pt x="f15" y="f7"/>
                  <a:pt x="f16" y="f7"/>
                </a:cubicBezTo>
                <a:cubicBezTo>
                  <a:pt x="f17" y="f7"/>
                  <a:pt x="f18" y="f19"/>
                  <a:pt x="f20" y="f21"/>
                </a:cubicBezTo>
                <a:lnTo>
                  <a:pt x="f5" y="f22"/>
                </a:lnTo>
                <a:lnTo>
                  <a:pt x="f23" y="f24"/>
                </a:lnTo>
                <a:lnTo>
                  <a:pt x="f25" y="f26"/>
                </a:lnTo>
                <a:cubicBezTo>
                  <a:pt x="f27" y="f28"/>
                  <a:pt x="f29" y="f5"/>
                  <a:pt x="f16" y="f5"/>
                </a:cubicBezTo>
                <a:cubicBezTo>
                  <a:pt x="f30" y="f5"/>
                  <a:pt x="f31" y="f32"/>
                  <a:pt x="f8" y="f9"/>
                </a:cubicBezTo>
                <a:close/>
              </a:path>
            </a:pathLst>
          </a:custGeom>
          <a:gradFill>
            <a:gsLst>
              <a:gs pos="0">
                <a:srgbClr val="000000">
                  <a:alpha val="0"/>
                </a:srgbClr>
              </a:gs>
              <a:gs pos="100000">
                <a:srgbClr val="4472C4">
                  <a:alpha val="43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8" name="Rectangle 19">
            <a:extLst>
              <a:ext uri="{FF2B5EF4-FFF2-40B4-BE49-F238E27FC236}">
                <a16:creationId xmlns:a16="http://schemas.microsoft.com/office/drawing/2014/main" id="{61E821D1-3B74-3E04-F30B-9E1C123F9D68}"/>
              </a:ext>
            </a:extLst>
          </p:cNvPr>
          <p:cNvSpPr>
            <a:spLocks noMove="1" noResize="1"/>
          </p:cNvSpPr>
          <p:nvPr/>
        </p:nvSpPr>
        <p:spPr>
          <a:xfrm rot="5399996" flipH="1">
            <a:off x="-1410157" y="1399942"/>
            <a:ext cx="6858000" cy="4037834"/>
          </a:xfrm>
          <a:prstGeom prst="rect">
            <a:avLst/>
          </a:prstGeom>
          <a:gradFill>
            <a:gsLst>
              <a:gs pos="0">
                <a:srgbClr val="000000">
                  <a:alpha val="0"/>
                </a:srgbClr>
              </a:gs>
              <a:gs pos="100000">
                <a:srgbClr val="8FAADC">
                  <a:alpha val="11000"/>
                </a:srgbClr>
              </a:gs>
            </a:gsLst>
            <a:lin ang="7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9" name="Titel 1">
            <a:extLst>
              <a:ext uri="{FF2B5EF4-FFF2-40B4-BE49-F238E27FC236}">
                <a16:creationId xmlns:a16="http://schemas.microsoft.com/office/drawing/2014/main" id="{DCC30C4E-4DA2-B04E-FD11-7569689E18A1}"/>
              </a:ext>
            </a:extLst>
          </p:cNvPr>
          <p:cNvSpPr txBox="1">
            <a:spLocks noGrp="1"/>
          </p:cNvSpPr>
          <p:nvPr>
            <p:ph type="title"/>
          </p:nvPr>
        </p:nvSpPr>
        <p:spPr>
          <a:xfrm>
            <a:off x="68361" y="2318533"/>
            <a:ext cx="3900964" cy="1481329"/>
          </a:xfrm>
        </p:spPr>
        <p:txBody>
          <a:bodyPr anchor="b">
            <a:normAutofit fontScale="90000"/>
          </a:bodyPr>
          <a:lstStyle/>
          <a:p>
            <a:pPr lvl="0"/>
            <a:r>
              <a:rPr lang="nl-NL" sz="2400" dirty="0">
                <a:solidFill>
                  <a:srgbClr val="FFFFFF"/>
                </a:solidFill>
              </a:rPr>
              <a:t>Nabestaanden- en arbeidsongeschiktheidspensioen</a:t>
            </a:r>
            <a:br>
              <a:rPr lang="nl-NL" sz="4000" dirty="0">
                <a:solidFill>
                  <a:srgbClr val="FFFFFF"/>
                </a:solidFill>
              </a:rPr>
            </a:br>
            <a:endParaRPr lang="nl-NL" sz="4000" dirty="0">
              <a:solidFill>
                <a:srgbClr val="FFFFFF"/>
              </a:solidFill>
            </a:endParaRPr>
          </a:p>
        </p:txBody>
      </p:sp>
      <p:pic>
        <p:nvPicPr>
          <p:cNvPr id="10" name="Tijdelijke aanduiding voor inhoud 9">
            <a:extLst>
              <a:ext uri="{FF2B5EF4-FFF2-40B4-BE49-F238E27FC236}">
                <a16:creationId xmlns:a16="http://schemas.microsoft.com/office/drawing/2014/main" id="{C2DDF726-4BF2-D24E-64D8-7C6E4B1D3FBD}"/>
              </a:ext>
            </a:extLst>
          </p:cNvPr>
          <p:cNvPicPr>
            <a:picLocks noGrp="1" noChangeAspect="1"/>
          </p:cNvPicPr>
          <p:nvPr>
            <p:ph idx="1"/>
          </p:nvPr>
        </p:nvPicPr>
        <p:blipFill>
          <a:blip r:embed="rId3"/>
          <a:stretch>
            <a:fillRect/>
          </a:stretch>
        </p:blipFill>
        <p:spPr>
          <a:xfrm>
            <a:off x="4313152" y="1124712"/>
            <a:ext cx="7482290" cy="4956048"/>
          </a:xfrm>
          <a:prstGeom prst="rect">
            <a:avLst/>
          </a:prstGeom>
        </p:spPr>
      </p:pic>
    </p:spTree>
    <p:extLst>
      <p:ext uri="{BB962C8B-B14F-4D97-AF65-F5344CB8AC3E}">
        <p14:creationId xmlns:p14="http://schemas.microsoft.com/office/powerpoint/2010/main" val="16818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118C9DB8-874C-435E-61C2-875F1C67D4A5}"/>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E175DC38-66DE-3E24-3ACA-975D15082414}"/>
              </a:ext>
            </a:extLst>
          </p:cNvPr>
          <p:cNvSpPr>
            <a:spLocks noMove="1" noResize="1"/>
          </p:cNvSpPr>
          <p:nvPr/>
        </p:nvSpPr>
        <p:spPr>
          <a:xfrm>
            <a:off x="0" y="0"/>
            <a:ext cx="12188952"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D9DF3311-3284-493A-F0A2-361C83B9946B}"/>
              </a:ext>
            </a:extLst>
          </p:cNvPr>
          <p:cNvSpPr>
            <a:spLocks noMove="1" noResize="1"/>
          </p:cNvSpPr>
          <p:nvPr/>
        </p:nvSpPr>
        <p:spPr>
          <a:xfrm rot="5399996" flipH="1">
            <a:off x="-1410138" y="1410083"/>
            <a:ext cx="6858000" cy="4037834"/>
          </a:xfrm>
          <a:prstGeom prst="rect">
            <a:avLst/>
          </a:prstGeom>
          <a:gradFill>
            <a:gsLst>
              <a:gs pos="0">
                <a:srgbClr val="000000"/>
              </a:gs>
              <a:gs pos="100000">
                <a:srgbClr val="2F5597"/>
              </a:gs>
            </a:gsLst>
            <a:lin ang="30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1C6DF266-8CF9-ABEC-9BF3-2431FF93E8A5}"/>
              </a:ext>
            </a:extLst>
          </p:cNvPr>
          <p:cNvSpPr>
            <a:spLocks noMove="1" noResize="1"/>
          </p:cNvSpPr>
          <p:nvPr/>
        </p:nvSpPr>
        <p:spPr>
          <a:xfrm rot="5399996" flipH="1">
            <a:off x="-1410138" y="1420223"/>
            <a:ext cx="6858000" cy="4037834"/>
          </a:xfrm>
          <a:prstGeom prst="rect">
            <a:avLst/>
          </a:prstGeom>
          <a:gradFill>
            <a:gsLst>
              <a:gs pos="0">
                <a:srgbClr val="000000">
                  <a:alpha val="0"/>
                </a:srgbClr>
              </a:gs>
              <a:gs pos="100000">
                <a:srgbClr val="4472C4">
                  <a:alpha val="46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ACA94BED-98BC-3103-9D64-9ECA7BDC843E}"/>
              </a:ext>
            </a:extLst>
          </p:cNvPr>
          <p:cNvSpPr>
            <a:spLocks noMove="1" noResize="1"/>
          </p:cNvSpPr>
          <p:nvPr/>
        </p:nvSpPr>
        <p:spPr>
          <a:xfrm rot="5399996" flipH="1">
            <a:off x="767922" y="3588088"/>
            <a:ext cx="2501981" cy="4037844"/>
          </a:xfrm>
          <a:prstGeom prst="rect">
            <a:avLst/>
          </a:prstGeom>
          <a:gradFill>
            <a:gsLst>
              <a:gs pos="0">
                <a:srgbClr val="4472C4">
                  <a:alpha val="29000"/>
                </a:srgbClr>
              </a:gs>
              <a:gs pos="100000">
                <a:srgbClr val="000000">
                  <a:alpha val="30000"/>
                </a:srgbClr>
              </a:gs>
            </a:gsLst>
            <a:lin ang="7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Freeform: Shape 17">
            <a:extLst>
              <a:ext uri="{FF2B5EF4-FFF2-40B4-BE49-F238E27FC236}">
                <a16:creationId xmlns:a16="http://schemas.microsoft.com/office/drawing/2014/main" id="{D2E16D18-CA4E-B959-5664-5AE0E704C762}"/>
              </a:ext>
            </a:extLst>
          </p:cNvPr>
          <p:cNvSpPr>
            <a:spLocks noMove="1" noResize="1"/>
          </p:cNvSpPr>
          <p:nvPr/>
        </p:nvSpPr>
        <p:spPr>
          <a:xfrm rot="20635419">
            <a:off x="-501740" y="969721"/>
            <a:ext cx="3900354" cy="4178954"/>
          </a:xfrm>
          <a:custGeom>
            <a:avLst/>
            <a:gdLst>
              <a:gd name="f0" fmla="val 10800000"/>
              <a:gd name="f1" fmla="val 5400000"/>
              <a:gd name="f2" fmla="val 180"/>
              <a:gd name="f3" fmla="val w"/>
              <a:gd name="f4" fmla="val h"/>
              <a:gd name="f5" fmla="val 0"/>
              <a:gd name="f6" fmla="val 3900357"/>
              <a:gd name="f7" fmla="val 4178958"/>
              <a:gd name="f8" fmla="val 2432225"/>
              <a:gd name="f9" fmla="val 93939"/>
              <a:gd name="f10" fmla="val 3282786"/>
              <a:gd name="f11" fmla="val 358491"/>
              <a:gd name="f12" fmla="val 1151865"/>
              <a:gd name="f13" fmla="val 2089479"/>
              <a:gd name="f14" fmla="val 3243466"/>
              <a:gd name="f15" fmla="val 2964865"/>
              <a:gd name="f16" fmla="val 1810878"/>
              <a:gd name="f17" fmla="val 1089636"/>
              <a:gd name="f18" fmla="val 453744"/>
              <a:gd name="f19" fmla="val 3813531"/>
              <a:gd name="f20" fmla="val 78249"/>
              <a:gd name="f21" fmla="val 3257727"/>
              <a:gd name="f22" fmla="val 3128923"/>
              <a:gd name="f23" fmla="val 831324"/>
              <a:gd name="f24" fmla="val 244281"/>
              <a:gd name="f25" fmla="val 997559"/>
              <a:gd name="f26" fmla="val 164202"/>
              <a:gd name="f27" fmla="val 1247540"/>
              <a:gd name="f28" fmla="val 58468"/>
              <a:gd name="f29" fmla="val 1522381"/>
              <a:gd name="f30" fmla="val 2027251"/>
              <a:gd name="f31" fmla="val 2235942"/>
              <a:gd name="f32" fmla="val 32888"/>
              <a:gd name="f33" fmla="+- 0 0 -90"/>
              <a:gd name="f34" fmla="*/ f3 1 3900357"/>
              <a:gd name="f35" fmla="*/ f4 1 4178958"/>
              <a:gd name="f36" fmla="+- f7 0 f5"/>
              <a:gd name="f37" fmla="+- f6 0 f5"/>
              <a:gd name="f38" fmla="*/ f33 f0 1"/>
              <a:gd name="f39" fmla="*/ f37 1 3900357"/>
              <a:gd name="f40" fmla="*/ f36 1 4178958"/>
              <a:gd name="f41" fmla="*/ 2432225 f37 1"/>
              <a:gd name="f42" fmla="*/ 93939 f36 1"/>
              <a:gd name="f43" fmla="*/ 3900357 f37 1"/>
              <a:gd name="f44" fmla="*/ 2089479 f36 1"/>
              <a:gd name="f45" fmla="*/ 1810878 f37 1"/>
              <a:gd name="f46" fmla="*/ 4178958 f36 1"/>
              <a:gd name="f47" fmla="*/ 78249 f37 1"/>
              <a:gd name="f48" fmla="*/ 3257727 f36 1"/>
              <a:gd name="f49" fmla="*/ 0 f37 1"/>
              <a:gd name="f50" fmla="*/ 3128923 f36 1"/>
              <a:gd name="f51" fmla="*/ 831324 f37 1"/>
              <a:gd name="f52" fmla="*/ 244281 f36 1"/>
              <a:gd name="f53" fmla="*/ 997559 f37 1"/>
              <a:gd name="f54" fmla="*/ 164202 f36 1"/>
              <a:gd name="f55" fmla="*/ 0 f36 1"/>
              <a:gd name="f56" fmla="*/ f38 1 f2"/>
              <a:gd name="f57" fmla="*/ f41 1 3900357"/>
              <a:gd name="f58" fmla="*/ f42 1 4178958"/>
              <a:gd name="f59" fmla="*/ f43 1 3900357"/>
              <a:gd name="f60" fmla="*/ f44 1 4178958"/>
              <a:gd name="f61" fmla="*/ f45 1 3900357"/>
              <a:gd name="f62" fmla="*/ f46 1 4178958"/>
              <a:gd name="f63" fmla="*/ f47 1 3900357"/>
              <a:gd name="f64" fmla="*/ f48 1 4178958"/>
              <a:gd name="f65" fmla="*/ f49 1 3900357"/>
              <a:gd name="f66" fmla="*/ f50 1 4178958"/>
              <a:gd name="f67" fmla="*/ f51 1 3900357"/>
              <a:gd name="f68" fmla="*/ f52 1 4178958"/>
              <a:gd name="f69" fmla="*/ f53 1 3900357"/>
              <a:gd name="f70" fmla="*/ f54 1 4178958"/>
              <a:gd name="f71" fmla="*/ f55 1 4178958"/>
              <a:gd name="f72" fmla="*/ f5 1 f39"/>
              <a:gd name="f73" fmla="*/ f6 1 f39"/>
              <a:gd name="f74" fmla="*/ f5 1 f40"/>
              <a:gd name="f75" fmla="*/ f7 1 f40"/>
              <a:gd name="f76" fmla="+- f56 0 f1"/>
              <a:gd name="f77" fmla="*/ f57 1 f39"/>
              <a:gd name="f78" fmla="*/ f58 1 f40"/>
              <a:gd name="f79" fmla="*/ f59 1 f39"/>
              <a:gd name="f80" fmla="*/ f60 1 f40"/>
              <a:gd name="f81" fmla="*/ f61 1 f39"/>
              <a:gd name="f82" fmla="*/ f62 1 f40"/>
              <a:gd name="f83" fmla="*/ f63 1 f39"/>
              <a:gd name="f84" fmla="*/ f64 1 f40"/>
              <a:gd name="f85" fmla="*/ f65 1 f39"/>
              <a:gd name="f86" fmla="*/ f66 1 f40"/>
              <a:gd name="f87" fmla="*/ f67 1 f39"/>
              <a:gd name="f88" fmla="*/ f68 1 f40"/>
              <a:gd name="f89" fmla="*/ f69 1 f39"/>
              <a:gd name="f90" fmla="*/ f70 1 f40"/>
              <a:gd name="f91" fmla="*/ f71 1 f40"/>
              <a:gd name="f92" fmla="*/ f72 f34 1"/>
              <a:gd name="f93" fmla="*/ f73 f34 1"/>
              <a:gd name="f94" fmla="*/ f75 f35 1"/>
              <a:gd name="f95" fmla="*/ f74 f35 1"/>
              <a:gd name="f96" fmla="*/ f77 f34 1"/>
              <a:gd name="f97" fmla="*/ f78 f35 1"/>
              <a:gd name="f98" fmla="*/ f79 f34 1"/>
              <a:gd name="f99" fmla="*/ f80 f35 1"/>
              <a:gd name="f100" fmla="*/ f81 f34 1"/>
              <a:gd name="f101" fmla="*/ f82 f35 1"/>
              <a:gd name="f102" fmla="*/ f83 f34 1"/>
              <a:gd name="f103" fmla="*/ f84 f35 1"/>
              <a:gd name="f104" fmla="*/ f85 f34 1"/>
              <a:gd name="f105" fmla="*/ f86 f35 1"/>
              <a:gd name="f106" fmla="*/ f87 f34 1"/>
              <a:gd name="f107" fmla="*/ f88 f35 1"/>
              <a:gd name="f108" fmla="*/ f89 f34 1"/>
              <a:gd name="f109" fmla="*/ f90 f35 1"/>
              <a:gd name="f110" fmla="*/ f91 f35 1"/>
            </a:gdLst>
            <a:ahLst/>
            <a:cxnLst>
              <a:cxn ang="3cd4">
                <a:pos x="hc" y="t"/>
              </a:cxn>
              <a:cxn ang="0">
                <a:pos x="r" y="vc"/>
              </a:cxn>
              <a:cxn ang="cd4">
                <a:pos x="hc" y="b"/>
              </a:cxn>
              <a:cxn ang="cd2">
                <a:pos x="l" y="vc"/>
              </a:cxn>
              <a:cxn ang="f76">
                <a:pos x="f96" y="f97"/>
              </a:cxn>
              <a:cxn ang="f76">
                <a:pos x="f98" y="f99"/>
              </a:cxn>
              <a:cxn ang="f76">
                <a:pos x="f100" y="f101"/>
              </a:cxn>
              <a:cxn ang="f76">
                <a:pos x="f102" y="f103"/>
              </a:cxn>
              <a:cxn ang="f76">
                <a:pos x="f104" y="f105"/>
              </a:cxn>
              <a:cxn ang="f76">
                <a:pos x="f106" y="f107"/>
              </a:cxn>
              <a:cxn ang="f76">
                <a:pos x="f108" y="f109"/>
              </a:cxn>
              <a:cxn ang="f76">
                <a:pos x="f100" y="f110"/>
              </a:cxn>
              <a:cxn ang="f76">
                <a:pos x="f96" y="f97"/>
              </a:cxn>
            </a:cxnLst>
            <a:rect l="f92" t="f95" r="f93" b="f94"/>
            <a:pathLst>
              <a:path w="3900357" h="4178958">
                <a:moveTo>
                  <a:pt x="f8" y="f9"/>
                </a:moveTo>
                <a:cubicBezTo>
                  <a:pt x="f10" y="f11"/>
                  <a:pt x="f6" y="f12"/>
                  <a:pt x="f6" y="f13"/>
                </a:cubicBezTo>
                <a:cubicBezTo>
                  <a:pt x="f6" y="f14"/>
                  <a:pt x="f15" y="f7"/>
                  <a:pt x="f16" y="f7"/>
                </a:cubicBezTo>
                <a:cubicBezTo>
                  <a:pt x="f17" y="f7"/>
                  <a:pt x="f18" y="f19"/>
                  <a:pt x="f20" y="f21"/>
                </a:cubicBezTo>
                <a:lnTo>
                  <a:pt x="f5" y="f22"/>
                </a:lnTo>
                <a:lnTo>
                  <a:pt x="f23" y="f24"/>
                </a:lnTo>
                <a:lnTo>
                  <a:pt x="f25" y="f26"/>
                </a:lnTo>
                <a:cubicBezTo>
                  <a:pt x="f27" y="f28"/>
                  <a:pt x="f29" y="f5"/>
                  <a:pt x="f16" y="f5"/>
                </a:cubicBezTo>
                <a:cubicBezTo>
                  <a:pt x="f30" y="f5"/>
                  <a:pt x="f31" y="f32"/>
                  <a:pt x="f8" y="f9"/>
                </a:cubicBezTo>
                <a:close/>
              </a:path>
            </a:pathLst>
          </a:custGeom>
          <a:gradFill>
            <a:gsLst>
              <a:gs pos="0">
                <a:srgbClr val="000000">
                  <a:alpha val="0"/>
                </a:srgbClr>
              </a:gs>
              <a:gs pos="100000">
                <a:srgbClr val="4472C4">
                  <a:alpha val="43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8" name="Rectangle 19">
            <a:extLst>
              <a:ext uri="{FF2B5EF4-FFF2-40B4-BE49-F238E27FC236}">
                <a16:creationId xmlns:a16="http://schemas.microsoft.com/office/drawing/2014/main" id="{61E821D1-3B74-3E04-F30B-9E1C123F9D68}"/>
              </a:ext>
            </a:extLst>
          </p:cNvPr>
          <p:cNvSpPr>
            <a:spLocks noMove="1" noResize="1"/>
          </p:cNvSpPr>
          <p:nvPr/>
        </p:nvSpPr>
        <p:spPr>
          <a:xfrm rot="5399996" flipH="1">
            <a:off x="-1410157" y="1399942"/>
            <a:ext cx="6858000" cy="4037834"/>
          </a:xfrm>
          <a:prstGeom prst="rect">
            <a:avLst/>
          </a:prstGeom>
          <a:gradFill>
            <a:gsLst>
              <a:gs pos="0">
                <a:srgbClr val="000000">
                  <a:alpha val="0"/>
                </a:srgbClr>
              </a:gs>
              <a:gs pos="100000">
                <a:srgbClr val="8FAADC">
                  <a:alpha val="11000"/>
                </a:srgbClr>
              </a:gs>
            </a:gsLst>
            <a:lin ang="7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9" name="Titel 1">
            <a:extLst>
              <a:ext uri="{FF2B5EF4-FFF2-40B4-BE49-F238E27FC236}">
                <a16:creationId xmlns:a16="http://schemas.microsoft.com/office/drawing/2014/main" id="{DCC30C4E-4DA2-B04E-FD11-7569689E18A1}"/>
              </a:ext>
            </a:extLst>
          </p:cNvPr>
          <p:cNvSpPr txBox="1">
            <a:spLocks noGrp="1"/>
          </p:cNvSpPr>
          <p:nvPr>
            <p:ph type="title"/>
          </p:nvPr>
        </p:nvSpPr>
        <p:spPr>
          <a:xfrm>
            <a:off x="418158" y="2318533"/>
            <a:ext cx="3201369" cy="1481329"/>
          </a:xfrm>
        </p:spPr>
        <p:txBody>
          <a:bodyPr anchor="b">
            <a:normAutofit/>
          </a:bodyPr>
          <a:lstStyle/>
          <a:p>
            <a:pPr lvl="0"/>
            <a:r>
              <a:rPr lang="nl-NL" sz="2400" dirty="0">
                <a:solidFill>
                  <a:srgbClr val="FFFFFF"/>
                </a:solidFill>
              </a:rPr>
              <a:t>Evenwichtigheid</a:t>
            </a:r>
            <a:br>
              <a:rPr lang="nl-NL" sz="4000" dirty="0">
                <a:solidFill>
                  <a:srgbClr val="FFFFFF"/>
                </a:solidFill>
              </a:rPr>
            </a:br>
            <a:endParaRPr lang="nl-NL" sz="4000" dirty="0">
              <a:solidFill>
                <a:srgbClr val="FFFFFF"/>
              </a:solidFill>
            </a:endParaRPr>
          </a:p>
        </p:txBody>
      </p:sp>
      <p:sp>
        <p:nvSpPr>
          <p:cNvPr id="12" name="Tijdelijke aanduiding voor inhoud 11">
            <a:extLst>
              <a:ext uri="{FF2B5EF4-FFF2-40B4-BE49-F238E27FC236}">
                <a16:creationId xmlns:a16="http://schemas.microsoft.com/office/drawing/2014/main" id="{DBFA302E-5E29-9945-D76A-284725D5C29A}"/>
              </a:ext>
            </a:extLst>
          </p:cNvPr>
          <p:cNvSpPr>
            <a:spLocks noGrp="1"/>
          </p:cNvSpPr>
          <p:nvPr>
            <p:ph idx="1"/>
          </p:nvPr>
        </p:nvSpPr>
        <p:spPr>
          <a:xfrm>
            <a:off x="4463573" y="872254"/>
            <a:ext cx="7028942" cy="5093209"/>
          </a:xfrm>
        </p:spPr>
        <p:txBody>
          <a:bodyPr>
            <a:noAutofit/>
          </a:bodyPr>
          <a:lstStyle/>
          <a:p>
            <a:r>
              <a:rPr lang="nl-NL" sz="2000" dirty="0"/>
              <a:t>Niet te veel onderscheid tussen groepen deelnemers en gepensioneerden: iedereen zou naar verwachting geen onevenredig groot voor- of nadeel moeten hebben van de overgang naar de nieuwe pensioenregeling.</a:t>
            </a:r>
          </a:p>
          <a:p>
            <a:r>
              <a:rPr lang="nl-NL" sz="2000" dirty="0"/>
              <a:t>Door de complexiteit en de veelheid aan factoren waarmee rekening gehouden moet worden, kan de overgang nooit (niet bij KLM maar evenmin bij enige andere pensioenregeling in het land) volkomen neutraal voor een ieder uitpakken.</a:t>
            </a:r>
          </a:p>
          <a:p>
            <a:r>
              <a:rPr lang="nl-NL" sz="2000" dirty="0"/>
              <a:t>Berekeningen van het pensioenfonds laten zien dat bij de huidige dekkingsgraad (&gt;130%), niemand erop achteruit en het merendeel erop vooruit gaat.</a:t>
            </a:r>
          </a:p>
          <a:p>
            <a:r>
              <a:rPr lang="nl-NL" sz="2000" dirty="0"/>
              <a:t>Helaas kan niemand de dekkingsgraad op 1 januari 2026 voorspellen. </a:t>
            </a:r>
          </a:p>
          <a:p>
            <a:r>
              <a:rPr lang="nl-NL" sz="2000" dirty="0"/>
              <a:t>Berekeningen van het pensioenfonds laten zien dat het doel van de nieuwe pensioenregeling realistisch is en naar verwachting bereikt wordt.</a:t>
            </a:r>
          </a:p>
        </p:txBody>
      </p:sp>
    </p:spTree>
    <p:extLst>
      <p:ext uri="{BB962C8B-B14F-4D97-AF65-F5344CB8AC3E}">
        <p14:creationId xmlns:p14="http://schemas.microsoft.com/office/powerpoint/2010/main" val="11827354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118C9DB8-874C-435E-61C2-875F1C67D4A5}"/>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E175DC38-66DE-3E24-3ACA-975D15082414}"/>
              </a:ext>
            </a:extLst>
          </p:cNvPr>
          <p:cNvSpPr>
            <a:spLocks noMove="1" noResize="1"/>
          </p:cNvSpPr>
          <p:nvPr/>
        </p:nvSpPr>
        <p:spPr>
          <a:xfrm>
            <a:off x="0" y="0"/>
            <a:ext cx="12188952"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D9DF3311-3284-493A-F0A2-361C83B9946B}"/>
              </a:ext>
            </a:extLst>
          </p:cNvPr>
          <p:cNvSpPr>
            <a:spLocks noMove="1" noResize="1"/>
          </p:cNvSpPr>
          <p:nvPr/>
        </p:nvSpPr>
        <p:spPr>
          <a:xfrm rot="5399996" flipH="1">
            <a:off x="-1410138" y="1410083"/>
            <a:ext cx="6858000" cy="4037834"/>
          </a:xfrm>
          <a:prstGeom prst="rect">
            <a:avLst/>
          </a:prstGeom>
          <a:gradFill>
            <a:gsLst>
              <a:gs pos="0">
                <a:srgbClr val="000000"/>
              </a:gs>
              <a:gs pos="100000">
                <a:srgbClr val="2F5597"/>
              </a:gs>
            </a:gsLst>
            <a:lin ang="30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1C6DF266-8CF9-ABEC-9BF3-2431FF93E8A5}"/>
              </a:ext>
            </a:extLst>
          </p:cNvPr>
          <p:cNvSpPr>
            <a:spLocks noMove="1" noResize="1"/>
          </p:cNvSpPr>
          <p:nvPr/>
        </p:nvSpPr>
        <p:spPr>
          <a:xfrm rot="5399996" flipH="1">
            <a:off x="-1410138" y="1420223"/>
            <a:ext cx="6858000" cy="4037834"/>
          </a:xfrm>
          <a:prstGeom prst="rect">
            <a:avLst/>
          </a:prstGeom>
          <a:gradFill>
            <a:gsLst>
              <a:gs pos="0">
                <a:srgbClr val="000000">
                  <a:alpha val="0"/>
                </a:srgbClr>
              </a:gs>
              <a:gs pos="100000">
                <a:srgbClr val="4472C4">
                  <a:alpha val="46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ACA94BED-98BC-3103-9D64-9ECA7BDC843E}"/>
              </a:ext>
            </a:extLst>
          </p:cNvPr>
          <p:cNvSpPr>
            <a:spLocks noMove="1" noResize="1"/>
          </p:cNvSpPr>
          <p:nvPr/>
        </p:nvSpPr>
        <p:spPr>
          <a:xfrm rot="5399996" flipH="1">
            <a:off x="767922" y="3588088"/>
            <a:ext cx="2501981" cy="4037844"/>
          </a:xfrm>
          <a:prstGeom prst="rect">
            <a:avLst/>
          </a:prstGeom>
          <a:gradFill>
            <a:gsLst>
              <a:gs pos="0">
                <a:srgbClr val="4472C4">
                  <a:alpha val="29000"/>
                </a:srgbClr>
              </a:gs>
              <a:gs pos="100000">
                <a:srgbClr val="000000">
                  <a:alpha val="30000"/>
                </a:srgbClr>
              </a:gs>
            </a:gsLst>
            <a:lin ang="7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Freeform: Shape 17">
            <a:extLst>
              <a:ext uri="{FF2B5EF4-FFF2-40B4-BE49-F238E27FC236}">
                <a16:creationId xmlns:a16="http://schemas.microsoft.com/office/drawing/2014/main" id="{D2E16D18-CA4E-B959-5664-5AE0E704C762}"/>
              </a:ext>
            </a:extLst>
          </p:cNvPr>
          <p:cNvSpPr>
            <a:spLocks noMove="1" noResize="1"/>
          </p:cNvSpPr>
          <p:nvPr/>
        </p:nvSpPr>
        <p:spPr>
          <a:xfrm rot="20635419">
            <a:off x="-501740" y="969721"/>
            <a:ext cx="3900354" cy="4178954"/>
          </a:xfrm>
          <a:custGeom>
            <a:avLst/>
            <a:gdLst>
              <a:gd name="f0" fmla="val 10800000"/>
              <a:gd name="f1" fmla="val 5400000"/>
              <a:gd name="f2" fmla="val 180"/>
              <a:gd name="f3" fmla="val w"/>
              <a:gd name="f4" fmla="val h"/>
              <a:gd name="f5" fmla="val 0"/>
              <a:gd name="f6" fmla="val 3900357"/>
              <a:gd name="f7" fmla="val 4178958"/>
              <a:gd name="f8" fmla="val 2432225"/>
              <a:gd name="f9" fmla="val 93939"/>
              <a:gd name="f10" fmla="val 3282786"/>
              <a:gd name="f11" fmla="val 358491"/>
              <a:gd name="f12" fmla="val 1151865"/>
              <a:gd name="f13" fmla="val 2089479"/>
              <a:gd name="f14" fmla="val 3243466"/>
              <a:gd name="f15" fmla="val 2964865"/>
              <a:gd name="f16" fmla="val 1810878"/>
              <a:gd name="f17" fmla="val 1089636"/>
              <a:gd name="f18" fmla="val 453744"/>
              <a:gd name="f19" fmla="val 3813531"/>
              <a:gd name="f20" fmla="val 78249"/>
              <a:gd name="f21" fmla="val 3257727"/>
              <a:gd name="f22" fmla="val 3128923"/>
              <a:gd name="f23" fmla="val 831324"/>
              <a:gd name="f24" fmla="val 244281"/>
              <a:gd name="f25" fmla="val 997559"/>
              <a:gd name="f26" fmla="val 164202"/>
              <a:gd name="f27" fmla="val 1247540"/>
              <a:gd name="f28" fmla="val 58468"/>
              <a:gd name="f29" fmla="val 1522381"/>
              <a:gd name="f30" fmla="val 2027251"/>
              <a:gd name="f31" fmla="val 2235942"/>
              <a:gd name="f32" fmla="val 32888"/>
              <a:gd name="f33" fmla="+- 0 0 -90"/>
              <a:gd name="f34" fmla="*/ f3 1 3900357"/>
              <a:gd name="f35" fmla="*/ f4 1 4178958"/>
              <a:gd name="f36" fmla="+- f7 0 f5"/>
              <a:gd name="f37" fmla="+- f6 0 f5"/>
              <a:gd name="f38" fmla="*/ f33 f0 1"/>
              <a:gd name="f39" fmla="*/ f37 1 3900357"/>
              <a:gd name="f40" fmla="*/ f36 1 4178958"/>
              <a:gd name="f41" fmla="*/ 2432225 f37 1"/>
              <a:gd name="f42" fmla="*/ 93939 f36 1"/>
              <a:gd name="f43" fmla="*/ 3900357 f37 1"/>
              <a:gd name="f44" fmla="*/ 2089479 f36 1"/>
              <a:gd name="f45" fmla="*/ 1810878 f37 1"/>
              <a:gd name="f46" fmla="*/ 4178958 f36 1"/>
              <a:gd name="f47" fmla="*/ 78249 f37 1"/>
              <a:gd name="f48" fmla="*/ 3257727 f36 1"/>
              <a:gd name="f49" fmla="*/ 0 f37 1"/>
              <a:gd name="f50" fmla="*/ 3128923 f36 1"/>
              <a:gd name="f51" fmla="*/ 831324 f37 1"/>
              <a:gd name="f52" fmla="*/ 244281 f36 1"/>
              <a:gd name="f53" fmla="*/ 997559 f37 1"/>
              <a:gd name="f54" fmla="*/ 164202 f36 1"/>
              <a:gd name="f55" fmla="*/ 0 f36 1"/>
              <a:gd name="f56" fmla="*/ f38 1 f2"/>
              <a:gd name="f57" fmla="*/ f41 1 3900357"/>
              <a:gd name="f58" fmla="*/ f42 1 4178958"/>
              <a:gd name="f59" fmla="*/ f43 1 3900357"/>
              <a:gd name="f60" fmla="*/ f44 1 4178958"/>
              <a:gd name="f61" fmla="*/ f45 1 3900357"/>
              <a:gd name="f62" fmla="*/ f46 1 4178958"/>
              <a:gd name="f63" fmla="*/ f47 1 3900357"/>
              <a:gd name="f64" fmla="*/ f48 1 4178958"/>
              <a:gd name="f65" fmla="*/ f49 1 3900357"/>
              <a:gd name="f66" fmla="*/ f50 1 4178958"/>
              <a:gd name="f67" fmla="*/ f51 1 3900357"/>
              <a:gd name="f68" fmla="*/ f52 1 4178958"/>
              <a:gd name="f69" fmla="*/ f53 1 3900357"/>
              <a:gd name="f70" fmla="*/ f54 1 4178958"/>
              <a:gd name="f71" fmla="*/ f55 1 4178958"/>
              <a:gd name="f72" fmla="*/ f5 1 f39"/>
              <a:gd name="f73" fmla="*/ f6 1 f39"/>
              <a:gd name="f74" fmla="*/ f5 1 f40"/>
              <a:gd name="f75" fmla="*/ f7 1 f40"/>
              <a:gd name="f76" fmla="+- f56 0 f1"/>
              <a:gd name="f77" fmla="*/ f57 1 f39"/>
              <a:gd name="f78" fmla="*/ f58 1 f40"/>
              <a:gd name="f79" fmla="*/ f59 1 f39"/>
              <a:gd name="f80" fmla="*/ f60 1 f40"/>
              <a:gd name="f81" fmla="*/ f61 1 f39"/>
              <a:gd name="f82" fmla="*/ f62 1 f40"/>
              <a:gd name="f83" fmla="*/ f63 1 f39"/>
              <a:gd name="f84" fmla="*/ f64 1 f40"/>
              <a:gd name="f85" fmla="*/ f65 1 f39"/>
              <a:gd name="f86" fmla="*/ f66 1 f40"/>
              <a:gd name="f87" fmla="*/ f67 1 f39"/>
              <a:gd name="f88" fmla="*/ f68 1 f40"/>
              <a:gd name="f89" fmla="*/ f69 1 f39"/>
              <a:gd name="f90" fmla="*/ f70 1 f40"/>
              <a:gd name="f91" fmla="*/ f71 1 f40"/>
              <a:gd name="f92" fmla="*/ f72 f34 1"/>
              <a:gd name="f93" fmla="*/ f73 f34 1"/>
              <a:gd name="f94" fmla="*/ f75 f35 1"/>
              <a:gd name="f95" fmla="*/ f74 f35 1"/>
              <a:gd name="f96" fmla="*/ f77 f34 1"/>
              <a:gd name="f97" fmla="*/ f78 f35 1"/>
              <a:gd name="f98" fmla="*/ f79 f34 1"/>
              <a:gd name="f99" fmla="*/ f80 f35 1"/>
              <a:gd name="f100" fmla="*/ f81 f34 1"/>
              <a:gd name="f101" fmla="*/ f82 f35 1"/>
              <a:gd name="f102" fmla="*/ f83 f34 1"/>
              <a:gd name="f103" fmla="*/ f84 f35 1"/>
              <a:gd name="f104" fmla="*/ f85 f34 1"/>
              <a:gd name="f105" fmla="*/ f86 f35 1"/>
              <a:gd name="f106" fmla="*/ f87 f34 1"/>
              <a:gd name="f107" fmla="*/ f88 f35 1"/>
              <a:gd name="f108" fmla="*/ f89 f34 1"/>
              <a:gd name="f109" fmla="*/ f90 f35 1"/>
              <a:gd name="f110" fmla="*/ f91 f35 1"/>
            </a:gdLst>
            <a:ahLst/>
            <a:cxnLst>
              <a:cxn ang="3cd4">
                <a:pos x="hc" y="t"/>
              </a:cxn>
              <a:cxn ang="0">
                <a:pos x="r" y="vc"/>
              </a:cxn>
              <a:cxn ang="cd4">
                <a:pos x="hc" y="b"/>
              </a:cxn>
              <a:cxn ang="cd2">
                <a:pos x="l" y="vc"/>
              </a:cxn>
              <a:cxn ang="f76">
                <a:pos x="f96" y="f97"/>
              </a:cxn>
              <a:cxn ang="f76">
                <a:pos x="f98" y="f99"/>
              </a:cxn>
              <a:cxn ang="f76">
                <a:pos x="f100" y="f101"/>
              </a:cxn>
              <a:cxn ang="f76">
                <a:pos x="f102" y="f103"/>
              </a:cxn>
              <a:cxn ang="f76">
                <a:pos x="f104" y="f105"/>
              </a:cxn>
              <a:cxn ang="f76">
                <a:pos x="f106" y="f107"/>
              </a:cxn>
              <a:cxn ang="f76">
                <a:pos x="f108" y="f109"/>
              </a:cxn>
              <a:cxn ang="f76">
                <a:pos x="f100" y="f110"/>
              </a:cxn>
              <a:cxn ang="f76">
                <a:pos x="f96" y="f97"/>
              </a:cxn>
            </a:cxnLst>
            <a:rect l="f92" t="f95" r="f93" b="f94"/>
            <a:pathLst>
              <a:path w="3900357" h="4178958">
                <a:moveTo>
                  <a:pt x="f8" y="f9"/>
                </a:moveTo>
                <a:cubicBezTo>
                  <a:pt x="f10" y="f11"/>
                  <a:pt x="f6" y="f12"/>
                  <a:pt x="f6" y="f13"/>
                </a:cubicBezTo>
                <a:cubicBezTo>
                  <a:pt x="f6" y="f14"/>
                  <a:pt x="f15" y="f7"/>
                  <a:pt x="f16" y="f7"/>
                </a:cubicBezTo>
                <a:cubicBezTo>
                  <a:pt x="f17" y="f7"/>
                  <a:pt x="f18" y="f19"/>
                  <a:pt x="f20" y="f21"/>
                </a:cubicBezTo>
                <a:lnTo>
                  <a:pt x="f5" y="f22"/>
                </a:lnTo>
                <a:lnTo>
                  <a:pt x="f23" y="f24"/>
                </a:lnTo>
                <a:lnTo>
                  <a:pt x="f25" y="f26"/>
                </a:lnTo>
                <a:cubicBezTo>
                  <a:pt x="f27" y="f28"/>
                  <a:pt x="f29" y="f5"/>
                  <a:pt x="f16" y="f5"/>
                </a:cubicBezTo>
                <a:cubicBezTo>
                  <a:pt x="f30" y="f5"/>
                  <a:pt x="f31" y="f32"/>
                  <a:pt x="f8" y="f9"/>
                </a:cubicBezTo>
                <a:close/>
              </a:path>
            </a:pathLst>
          </a:custGeom>
          <a:gradFill>
            <a:gsLst>
              <a:gs pos="0">
                <a:srgbClr val="000000">
                  <a:alpha val="0"/>
                </a:srgbClr>
              </a:gs>
              <a:gs pos="100000">
                <a:srgbClr val="4472C4">
                  <a:alpha val="43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8" name="Rectangle 19">
            <a:extLst>
              <a:ext uri="{FF2B5EF4-FFF2-40B4-BE49-F238E27FC236}">
                <a16:creationId xmlns:a16="http://schemas.microsoft.com/office/drawing/2014/main" id="{61E821D1-3B74-3E04-F30B-9E1C123F9D68}"/>
              </a:ext>
            </a:extLst>
          </p:cNvPr>
          <p:cNvSpPr>
            <a:spLocks noMove="1" noResize="1"/>
          </p:cNvSpPr>
          <p:nvPr/>
        </p:nvSpPr>
        <p:spPr>
          <a:xfrm rot="5399996" flipH="1">
            <a:off x="-1410157" y="1399942"/>
            <a:ext cx="6858000" cy="4037834"/>
          </a:xfrm>
          <a:prstGeom prst="rect">
            <a:avLst/>
          </a:prstGeom>
          <a:gradFill>
            <a:gsLst>
              <a:gs pos="0">
                <a:srgbClr val="000000">
                  <a:alpha val="0"/>
                </a:srgbClr>
              </a:gs>
              <a:gs pos="100000">
                <a:srgbClr val="8FAADC">
                  <a:alpha val="11000"/>
                </a:srgbClr>
              </a:gs>
            </a:gsLst>
            <a:lin ang="7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9" name="Titel 1">
            <a:extLst>
              <a:ext uri="{FF2B5EF4-FFF2-40B4-BE49-F238E27FC236}">
                <a16:creationId xmlns:a16="http://schemas.microsoft.com/office/drawing/2014/main" id="{DCC30C4E-4DA2-B04E-FD11-7569689E18A1}"/>
              </a:ext>
            </a:extLst>
          </p:cNvPr>
          <p:cNvSpPr txBox="1">
            <a:spLocks noGrp="1"/>
          </p:cNvSpPr>
          <p:nvPr>
            <p:ph type="title"/>
          </p:nvPr>
        </p:nvSpPr>
        <p:spPr>
          <a:xfrm>
            <a:off x="418158" y="2318533"/>
            <a:ext cx="3201369" cy="1481329"/>
          </a:xfrm>
        </p:spPr>
        <p:txBody>
          <a:bodyPr anchor="b">
            <a:normAutofit/>
          </a:bodyPr>
          <a:lstStyle/>
          <a:p>
            <a:pPr lvl="0"/>
            <a:r>
              <a:rPr lang="nl-NL" sz="2400" dirty="0">
                <a:solidFill>
                  <a:srgbClr val="FFFFFF"/>
                </a:solidFill>
              </a:rPr>
              <a:t>Proces en tijdschema</a:t>
            </a:r>
            <a:br>
              <a:rPr lang="nl-NL" sz="4000" dirty="0">
                <a:solidFill>
                  <a:srgbClr val="FFFFFF"/>
                </a:solidFill>
              </a:rPr>
            </a:br>
            <a:endParaRPr lang="nl-NL" sz="4000" dirty="0">
              <a:solidFill>
                <a:srgbClr val="FFFFFF"/>
              </a:solidFill>
            </a:endParaRPr>
          </a:p>
        </p:txBody>
      </p:sp>
      <p:sp>
        <p:nvSpPr>
          <p:cNvPr id="11" name="Tekstvak 10">
            <a:extLst>
              <a:ext uri="{FF2B5EF4-FFF2-40B4-BE49-F238E27FC236}">
                <a16:creationId xmlns:a16="http://schemas.microsoft.com/office/drawing/2014/main" id="{F32ED626-F0E7-6179-45FB-E3025106CC8B}"/>
              </a:ext>
            </a:extLst>
          </p:cNvPr>
          <p:cNvSpPr txBox="1"/>
          <p:nvPr/>
        </p:nvSpPr>
        <p:spPr>
          <a:xfrm>
            <a:off x="4319122" y="1379839"/>
            <a:ext cx="7454720" cy="4078039"/>
          </a:xfrm>
          <a:prstGeom prst="rect">
            <a:avLst/>
          </a:prstGeom>
          <a:noFill/>
        </p:spPr>
        <p:txBody>
          <a:bodyPr wrap="square" rtlCol="0">
            <a:spAutoFit/>
          </a:bodyPr>
          <a:lstStyle/>
          <a:p>
            <a:pPr marL="228600" indent="-228600">
              <a:lnSpc>
                <a:spcPct val="90000"/>
              </a:lnSpc>
              <a:spcBef>
                <a:spcPts val="1000"/>
              </a:spcBef>
              <a:buSzPct val="100000"/>
              <a:buFont typeface="Arial" pitchFamily="34"/>
              <a:buChar char="•"/>
            </a:pPr>
            <a:r>
              <a:rPr lang="nl-NL" sz="2000" dirty="0">
                <a:solidFill>
                  <a:srgbClr val="000000"/>
                </a:solidFill>
                <a:latin typeface="Calibri"/>
              </a:rPr>
              <a:t>Pending: ledenraadplegingen. </a:t>
            </a:r>
            <a:r>
              <a:rPr lang="nl-NL" sz="2000" b="1" dirty="0">
                <a:solidFill>
                  <a:srgbClr val="000000"/>
                </a:solidFill>
                <a:latin typeface="Calibri"/>
              </a:rPr>
              <a:t>Raadpleging VKP sluit op 29 maart 2024 om 17.00 uur</a:t>
            </a:r>
            <a:r>
              <a:rPr lang="nl-NL" sz="2000" dirty="0">
                <a:solidFill>
                  <a:srgbClr val="000000"/>
                </a:solidFill>
                <a:latin typeface="Calibri"/>
              </a:rPr>
              <a:t>.</a:t>
            </a:r>
          </a:p>
          <a:p>
            <a:pPr marL="228600" indent="-228600">
              <a:lnSpc>
                <a:spcPct val="90000"/>
              </a:lnSpc>
              <a:spcBef>
                <a:spcPts val="1000"/>
              </a:spcBef>
              <a:buSzPct val="100000"/>
              <a:buFont typeface="Arial" pitchFamily="34"/>
              <a:buChar char="•"/>
            </a:pPr>
            <a:r>
              <a:rPr lang="nl-NL" sz="2000" dirty="0">
                <a:solidFill>
                  <a:srgbClr val="000000"/>
                </a:solidFill>
                <a:latin typeface="Calibri"/>
              </a:rPr>
              <a:t>Verwerken evt. opmerkingen vanuit de werknemersorganisaties, leidend tot een definitief Transitieplan. Indiening bij het pensioenfonds: z.s.m.</a:t>
            </a:r>
          </a:p>
          <a:p>
            <a:pPr marL="228600" indent="-228600">
              <a:lnSpc>
                <a:spcPct val="90000"/>
              </a:lnSpc>
              <a:spcBef>
                <a:spcPts val="1000"/>
              </a:spcBef>
              <a:buSzPct val="100000"/>
              <a:buFont typeface="Arial" pitchFamily="34"/>
              <a:buChar char="•"/>
            </a:pPr>
            <a:r>
              <a:rPr lang="nl-NL" sz="2000" dirty="0">
                <a:solidFill>
                  <a:srgbClr val="000000"/>
                </a:solidFill>
                <a:latin typeface="Calibri"/>
              </a:rPr>
              <a:t>Medio oktober 2024: indienen implementatieplan (het plan waarmee het pensioenfonds vastlegt hoe het de afspraken en wensen van sociale partners gaat honoreren) bij toezichthouder DNB.</a:t>
            </a:r>
          </a:p>
          <a:p>
            <a:pPr marL="228600" indent="-228600">
              <a:lnSpc>
                <a:spcPct val="90000"/>
              </a:lnSpc>
              <a:spcBef>
                <a:spcPts val="1000"/>
              </a:spcBef>
              <a:buSzPct val="100000"/>
              <a:buFont typeface="Arial" pitchFamily="34"/>
              <a:buChar char="•"/>
            </a:pPr>
            <a:r>
              <a:rPr lang="nl-NL" sz="2000" dirty="0">
                <a:solidFill>
                  <a:srgbClr val="000000"/>
                </a:solidFill>
                <a:latin typeface="Calibri"/>
              </a:rPr>
              <a:t>Periode tot 1 januari 2026: aanpassen pensioenreglement, juridische stukken, beleidsdocumenten door het pensioenfonds; aanpassen systemen, processen, ‘controls’ en rapportages bij BSG</a:t>
            </a:r>
          </a:p>
          <a:p>
            <a:endParaRPr lang="nl-NL" dirty="0"/>
          </a:p>
        </p:txBody>
      </p:sp>
    </p:spTree>
    <p:extLst>
      <p:ext uri="{BB962C8B-B14F-4D97-AF65-F5344CB8AC3E}">
        <p14:creationId xmlns:p14="http://schemas.microsoft.com/office/powerpoint/2010/main" val="3293542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118C9DB8-874C-435E-61C2-875F1C67D4A5}"/>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E175DC38-66DE-3E24-3ACA-975D15082414}"/>
              </a:ext>
            </a:extLst>
          </p:cNvPr>
          <p:cNvSpPr>
            <a:spLocks noMove="1" noResize="1"/>
          </p:cNvSpPr>
          <p:nvPr/>
        </p:nvSpPr>
        <p:spPr>
          <a:xfrm>
            <a:off x="0" y="0"/>
            <a:ext cx="12188952"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D9DF3311-3284-493A-F0A2-361C83B9946B}"/>
              </a:ext>
            </a:extLst>
          </p:cNvPr>
          <p:cNvSpPr>
            <a:spLocks noMove="1" noResize="1"/>
          </p:cNvSpPr>
          <p:nvPr/>
        </p:nvSpPr>
        <p:spPr>
          <a:xfrm rot="5399996" flipH="1">
            <a:off x="-1410138" y="1410083"/>
            <a:ext cx="6858000" cy="4037834"/>
          </a:xfrm>
          <a:prstGeom prst="rect">
            <a:avLst/>
          </a:prstGeom>
          <a:gradFill>
            <a:gsLst>
              <a:gs pos="0">
                <a:srgbClr val="000000"/>
              </a:gs>
              <a:gs pos="100000">
                <a:srgbClr val="2F5597"/>
              </a:gs>
            </a:gsLst>
            <a:lin ang="30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1C6DF266-8CF9-ABEC-9BF3-2431FF93E8A5}"/>
              </a:ext>
            </a:extLst>
          </p:cNvPr>
          <p:cNvSpPr>
            <a:spLocks noMove="1" noResize="1"/>
          </p:cNvSpPr>
          <p:nvPr/>
        </p:nvSpPr>
        <p:spPr>
          <a:xfrm rot="5399996" flipH="1">
            <a:off x="-1410138" y="1420223"/>
            <a:ext cx="6858000" cy="4037834"/>
          </a:xfrm>
          <a:prstGeom prst="rect">
            <a:avLst/>
          </a:prstGeom>
          <a:gradFill>
            <a:gsLst>
              <a:gs pos="0">
                <a:srgbClr val="000000">
                  <a:alpha val="0"/>
                </a:srgbClr>
              </a:gs>
              <a:gs pos="100000">
                <a:srgbClr val="4472C4">
                  <a:alpha val="46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ACA94BED-98BC-3103-9D64-9ECA7BDC843E}"/>
              </a:ext>
            </a:extLst>
          </p:cNvPr>
          <p:cNvSpPr>
            <a:spLocks noMove="1" noResize="1"/>
          </p:cNvSpPr>
          <p:nvPr/>
        </p:nvSpPr>
        <p:spPr>
          <a:xfrm rot="5399996" flipH="1">
            <a:off x="767922" y="3588088"/>
            <a:ext cx="2501981" cy="4037844"/>
          </a:xfrm>
          <a:prstGeom prst="rect">
            <a:avLst/>
          </a:prstGeom>
          <a:gradFill>
            <a:gsLst>
              <a:gs pos="0">
                <a:srgbClr val="4472C4">
                  <a:alpha val="29000"/>
                </a:srgbClr>
              </a:gs>
              <a:gs pos="100000">
                <a:srgbClr val="000000">
                  <a:alpha val="30000"/>
                </a:srgbClr>
              </a:gs>
            </a:gsLst>
            <a:lin ang="7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Freeform: Shape 17">
            <a:extLst>
              <a:ext uri="{FF2B5EF4-FFF2-40B4-BE49-F238E27FC236}">
                <a16:creationId xmlns:a16="http://schemas.microsoft.com/office/drawing/2014/main" id="{D2E16D18-CA4E-B959-5664-5AE0E704C762}"/>
              </a:ext>
            </a:extLst>
          </p:cNvPr>
          <p:cNvSpPr>
            <a:spLocks noMove="1" noResize="1"/>
          </p:cNvSpPr>
          <p:nvPr/>
        </p:nvSpPr>
        <p:spPr>
          <a:xfrm rot="20635419">
            <a:off x="-501740" y="969721"/>
            <a:ext cx="3900354" cy="4178954"/>
          </a:xfrm>
          <a:custGeom>
            <a:avLst/>
            <a:gdLst>
              <a:gd name="f0" fmla="val 10800000"/>
              <a:gd name="f1" fmla="val 5400000"/>
              <a:gd name="f2" fmla="val 180"/>
              <a:gd name="f3" fmla="val w"/>
              <a:gd name="f4" fmla="val h"/>
              <a:gd name="f5" fmla="val 0"/>
              <a:gd name="f6" fmla="val 3900357"/>
              <a:gd name="f7" fmla="val 4178958"/>
              <a:gd name="f8" fmla="val 2432225"/>
              <a:gd name="f9" fmla="val 93939"/>
              <a:gd name="f10" fmla="val 3282786"/>
              <a:gd name="f11" fmla="val 358491"/>
              <a:gd name="f12" fmla="val 1151865"/>
              <a:gd name="f13" fmla="val 2089479"/>
              <a:gd name="f14" fmla="val 3243466"/>
              <a:gd name="f15" fmla="val 2964865"/>
              <a:gd name="f16" fmla="val 1810878"/>
              <a:gd name="f17" fmla="val 1089636"/>
              <a:gd name="f18" fmla="val 453744"/>
              <a:gd name="f19" fmla="val 3813531"/>
              <a:gd name="f20" fmla="val 78249"/>
              <a:gd name="f21" fmla="val 3257727"/>
              <a:gd name="f22" fmla="val 3128923"/>
              <a:gd name="f23" fmla="val 831324"/>
              <a:gd name="f24" fmla="val 244281"/>
              <a:gd name="f25" fmla="val 997559"/>
              <a:gd name="f26" fmla="val 164202"/>
              <a:gd name="f27" fmla="val 1247540"/>
              <a:gd name="f28" fmla="val 58468"/>
              <a:gd name="f29" fmla="val 1522381"/>
              <a:gd name="f30" fmla="val 2027251"/>
              <a:gd name="f31" fmla="val 2235942"/>
              <a:gd name="f32" fmla="val 32888"/>
              <a:gd name="f33" fmla="+- 0 0 -90"/>
              <a:gd name="f34" fmla="*/ f3 1 3900357"/>
              <a:gd name="f35" fmla="*/ f4 1 4178958"/>
              <a:gd name="f36" fmla="+- f7 0 f5"/>
              <a:gd name="f37" fmla="+- f6 0 f5"/>
              <a:gd name="f38" fmla="*/ f33 f0 1"/>
              <a:gd name="f39" fmla="*/ f37 1 3900357"/>
              <a:gd name="f40" fmla="*/ f36 1 4178958"/>
              <a:gd name="f41" fmla="*/ 2432225 f37 1"/>
              <a:gd name="f42" fmla="*/ 93939 f36 1"/>
              <a:gd name="f43" fmla="*/ 3900357 f37 1"/>
              <a:gd name="f44" fmla="*/ 2089479 f36 1"/>
              <a:gd name="f45" fmla="*/ 1810878 f37 1"/>
              <a:gd name="f46" fmla="*/ 4178958 f36 1"/>
              <a:gd name="f47" fmla="*/ 78249 f37 1"/>
              <a:gd name="f48" fmla="*/ 3257727 f36 1"/>
              <a:gd name="f49" fmla="*/ 0 f37 1"/>
              <a:gd name="f50" fmla="*/ 3128923 f36 1"/>
              <a:gd name="f51" fmla="*/ 831324 f37 1"/>
              <a:gd name="f52" fmla="*/ 244281 f36 1"/>
              <a:gd name="f53" fmla="*/ 997559 f37 1"/>
              <a:gd name="f54" fmla="*/ 164202 f36 1"/>
              <a:gd name="f55" fmla="*/ 0 f36 1"/>
              <a:gd name="f56" fmla="*/ f38 1 f2"/>
              <a:gd name="f57" fmla="*/ f41 1 3900357"/>
              <a:gd name="f58" fmla="*/ f42 1 4178958"/>
              <a:gd name="f59" fmla="*/ f43 1 3900357"/>
              <a:gd name="f60" fmla="*/ f44 1 4178958"/>
              <a:gd name="f61" fmla="*/ f45 1 3900357"/>
              <a:gd name="f62" fmla="*/ f46 1 4178958"/>
              <a:gd name="f63" fmla="*/ f47 1 3900357"/>
              <a:gd name="f64" fmla="*/ f48 1 4178958"/>
              <a:gd name="f65" fmla="*/ f49 1 3900357"/>
              <a:gd name="f66" fmla="*/ f50 1 4178958"/>
              <a:gd name="f67" fmla="*/ f51 1 3900357"/>
              <a:gd name="f68" fmla="*/ f52 1 4178958"/>
              <a:gd name="f69" fmla="*/ f53 1 3900357"/>
              <a:gd name="f70" fmla="*/ f54 1 4178958"/>
              <a:gd name="f71" fmla="*/ f55 1 4178958"/>
              <a:gd name="f72" fmla="*/ f5 1 f39"/>
              <a:gd name="f73" fmla="*/ f6 1 f39"/>
              <a:gd name="f74" fmla="*/ f5 1 f40"/>
              <a:gd name="f75" fmla="*/ f7 1 f40"/>
              <a:gd name="f76" fmla="+- f56 0 f1"/>
              <a:gd name="f77" fmla="*/ f57 1 f39"/>
              <a:gd name="f78" fmla="*/ f58 1 f40"/>
              <a:gd name="f79" fmla="*/ f59 1 f39"/>
              <a:gd name="f80" fmla="*/ f60 1 f40"/>
              <a:gd name="f81" fmla="*/ f61 1 f39"/>
              <a:gd name="f82" fmla="*/ f62 1 f40"/>
              <a:gd name="f83" fmla="*/ f63 1 f39"/>
              <a:gd name="f84" fmla="*/ f64 1 f40"/>
              <a:gd name="f85" fmla="*/ f65 1 f39"/>
              <a:gd name="f86" fmla="*/ f66 1 f40"/>
              <a:gd name="f87" fmla="*/ f67 1 f39"/>
              <a:gd name="f88" fmla="*/ f68 1 f40"/>
              <a:gd name="f89" fmla="*/ f69 1 f39"/>
              <a:gd name="f90" fmla="*/ f70 1 f40"/>
              <a:gd name="f91" fmla="*/ f71 1 f40"/>
              <a:gd name="f92" fmla="*/ f72 f34 1"/>
              <a:gd name="f93" fmla="*/ f73 f34 1"/>
              <a:gd name="f94" fmla="*/ f75 f35 1"/>
              <a:gd name="f95" fmla="*/ f74 f35 1"/>
              <a:gd name="f96" fmla="*/ f77 f34 1"/>
              <a:gd name="f97" fmla="*/ f78 f35 1"/>
              <a:gd name="f98" fmla="*/ f79 f34 1"/>
              <a:gd name="f99" fmla="*/ f80 f35 1"/>
              <a:gd name="f100" fmla="*/ f81 f34 1"/>
              <a:gd name="f101" fmla="*/ f82 f35 1"/>
              <a:gd name="f102" fmla="*/ f83 f34 1"/>
              <a:gd name="f103" fmla="*/ f84 f35 1"/>
              <a:gd name="f104" fmla="*/ f85 f34 1"/>
              <a:gd name="f105" fmla="*/ f86 f35 1"/>
              <a:gd name="f106" fmla="*/ f87 f34 1"/>
              <a:gd name="f107" fmla="*/ f88 f35 1"/>
              <a:gd name="f108" fmla="*/ f89 f34 1"/>
              <a:gd name="f109" fmla="*/ f90 f35 1"/>
              <a:gd name="f110" fmla="*/ f91 f35 1"/>
            </a:gdLst>
            <a:ahLst/>
            <a:cxnLst>
              <a:cxn ang="3cd4">
                <a:pos x="hc" y="t"/>
              </a:cxn>
              <a:cxn ang="0">
                <a:pos x="r" y="vc"/>
              </a:cxn>
              <a:cxn ang="cd4">
                <a:pos x="hc" y="b"/>
              </a:cxn>
              <a:cxn ang="cd2">
                <a:pos x="l" y="vc"/>
              </a:cxn>
              <a:cxn ang="f76">
                <a:pos x="f96" y="f97"/>
              </a:cxn>
              <a:cxn ang="f76">
                <a:pos x="f98" y="f99"/>
              </a:cxn>
              <a:cxn ang="f76">
                <a:pos x="f100" y="f101"/>
              </a:cxn>
              <a:cxn ang="f76">
                <a:pos x="f102" y="f103"/>
              </a:cxn>
              <a:cxn ang="f76">
                <a:pos x="f104" y="f105"/>
              </a:cxn>
              <a:cxn ang="f76">
                <a:pos x="f106" y="f107"/>
              </a:cxn>
              <a:cxn ang="f76">
                <a:pos x="f108" y="f109"/>
              </a:cxn>
              <a:cxn ang="f76">
                <a:pos x="f100" y="f110"/>
              </a:cxn>
              <a:cxn ang="f76">
                <a:pos x="f96" y="f97"/>
              </a:cxn>
            </a:cxnLst>
            <a:rect l="f92" t="f95" r="f93" b="f94"/>
            <a:pathLst>
              <a:path w="3900357" h="4178958">
                <a:moveTo>
                  <a:pt x="f8" y="f9"/>
                </a:moveTo>
                <a:cubicBezTo>
                  <a:pt x="f10" y="f11"/>
                  <a:pt x="f6" y="f12"/>
                  <a:pt x="f6" y="f13"/>
                </a:cubicBezTo>
                <a:cubicBezTo>
                  <a:pt x="f6" y="f14"/>
                  <a:pt x="f15" y="f7"/>
                  <a:pt x="f16" y="f7"/>
                </a:cubicBezTo>
                <a:cubicBezTo>
                  <a:pt x="f17" y="f7"/>
                  <a:pt x="f18" y="f19"/>
                  <a:pt x="f20" y="f21"/>
                </a:cubicBezTo>
                <a:lnTo>
                  <a:pt x="f5" y="f22"/>
                </a:lnTo>
                <a:lnTo>
                  <a:pt x="f23" y="f24"/>
                </a:lnTo>
                <a:lnTo>
                  <a:pt x="f25" y="f26"/>
                </a:lnTo>
                <a:cubicBezTo>
                  <a:pt x="f27" y="f28"/>
                  <a:pt x="f29" y="f5"/>
                  <a:pt x="f16" y="f5"/>
                </a:cubicBezTo>
                <a:cubicBezTo>
                  <a:pt x="f30" y="f5"/>
                  <a:pt x="f31" y="f32"/>
                  <a:pt x="f8" y="f9"/>
                </a:cubicBezTo>
                <a:close/>
              </a:path>
            </a:pathLst>
          </a:custGeom>
          <a:gradFill>
            <a:gsLst>
              <a:gs pos="0">
                <a:srgbClr val="000000">
                  <a:alpha val="0"/>
                </a:srgbClr>
              </a:gs>
              <a:gs pos="100000">
                <a:srgbClr val="4472C4">
                  <a:alpha val="43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8" name="Rectangle 19">
            <a:extLst>
              <a:ext uri="{FF2B5EF4-FFF2-40B4-BE49-F238E27FC236}">
                <a16:creationId xmlns:a16="http://schemas.microsoft.com/office/drawing/2014/main" id="{61E821D1-3B74-3E04-F30B-9E1C123F9D68}"/>
              </a:ext>
            </a:extLst>
          </p:cNvPr>
          <p:cNvSpPr>
            <a:spLocks noMove="1" noResize="1"/>
          </p:cNvSpPr>
          <p:nvPr/>
        </p:nvSpPr>
        <p:spPr>
          <a:xfrm rot="5399996" flipH="1">
            <a:off x="-1410157" y="1399942"/>
            <a:ext cx="6858000" cy="4037834"/>
          </a:xfrm>
          <a:prstGeom prst="rect">
            <a:avLst/>
          </a:prstGeom>
          <a:gradFill>
            <a:gsLst>
              <a:gs pos="0">
                <a:srgbClr val="000000">
                  <a:alpha val="0"/>
                </a:srgbClr>
              </a:gs>
              <a:gs pos="100000">
                <a:srgbClr val="8FAADC">
                  <a:alpha val="11000"/>
                </a:srgbClr>
              </a:gs>
            </a:gsLst>
            <a:lin ang="7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9" name="Titel 1">
            <a:extLst>
              <a:ext uri="{FF2B5EF4-FFF2-40B4-BE49-F238E27FC236}">
                <a16:creationId xmlns:a16="http://schemas.microsoft.com/office/drawing/2014/main" id="{DCC30C4E-4DA2-B04E-FD11-7569689E18A1}"/>
              </a:ext>
            </a:extLst>
          </p:cNvPr>
          <p:cNvSpPr txBox="1">
            <a:spLocks noGrp="1"/>
          </p:cNvSpPr>
          <p:nvPr>
            <p:ph type="title"/>
          </p:nvPr>
        </p:nvSpPr>
        <p:spPr>
          <a:xfrm>
            <a:off x="418158" y="2841388"/>
            <a:ext cx="3201369" cy="435619"/>
          </a:xfrm>
        </p:spPr>
        <p:txBody>
          <a:bodyPr anchor="b">
            <a:normAutofit/>
          </a:bodyPr>
          <a:lstStyle/>
          <a:p>
            <a:pPr lvl="0"/>
            <a:r>
              <a:rPr lang="nl-NL" sz="2400" dirty="0">
                <a:solidFill>
                  <a:srgbClr val="FFFFFF"/>
                </a:solidFill>
              </a:rPr>
              <a:t>Agenda</a:t>
            </a:r>
          </a:p>
        </p:txBody>
      </p:sp>
      <p:sp>
        <p:nvSpPr>
          <p:cNvPr id="10" name="Tijdelijke aanduiding voor inhoud 2">
            <a:extLst>
              <a:ext uri="{FF2B5EF4-FFF2-40B4-BE49-F238E27FC236}">
                <a16:creationId xmlns:a16="http://schemas.microsoft.com/office/drawing/2014/main" id="{6924C835-C214-CD9E-1D86-989605D7282B}"/>
              </a:ext>
            </a:extLst>
          </p:cNvPr>
          <p:cNvSpPr txBox="1">
            <a:spLocks noGrp="1"/>
          </p:cNvSpPr>
          <p:nvPr>
            <p:ph idx="1"/>
          </p:nvPr>
        </p:nvSpPr>
        <p:spPr>
          <a:xfrm>
            <a:off x="4367686" y="430819"/>
            <a:ext cx="7519513" cy="5976070"/>
          </a:xfrm>
        </p:spPr>
        <p:txBody>
          <a:bodyPr anchor="ctr">
            <a:normAutofit/>
          </a:bodyPr>
          <a:lstStyle/>
          <a:p>
            <a:pPr lvl="0">
              <a:lnSpc>
                <a:spcPct val="80000"/>
              </a:lnSpc>
            </a:pPr>
            <a:r>
              <a:rPr lang="nl-NL" sz="2000" dirty="0"/>
              <a:t>Toelichting Transitieplan</a:t>
            </a:r>
          </a:p>
          <a:p>
            <a:pPr lvl="0">
              <a:lnSpc>
                <a:spcPct val="80000"/>
              </a:lnSpc>
            </a:pPr>
            <a:r>
              <a:rPr lang="nl-NL" sz="2000" dirty="0"/>
              <a:t>Gelegenheid tot het stellen van vragen</a:t>
            </a:r>
          </a:p>
          <a:p>
            <a:pPr lvl="0">
              <a:lnSpc>
                <a:spcPct val="80000"/>
              </a:lnSpc>
            </a:pPr>
            <a:r>
              <a:rPr lang="nl-NL" sz="2000" dirty="0"/>
              <a:t>Vragen die we nu niet kunnen beantwoorden, zullen achteraf schriftelijk worden beantwoord</a:t>
            </a:r>
          </a:p>
        </p:txBody>
      </p:sp>
    </p:spTree>
    <p:extLst>
      <p:ext uri="{BB962C8B-B14F-4D97-AF65-F5344CB8AC3E}">
        <p14:creationId xmlns:p14="http://schemas.microsoft.com/office/powerpoint/2010/main" val="915608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3">
    <p:bg>
      <p:bgPr>
        <a:solidFill>
          <a:srgbClr val="FFFFFF"/>
        </a:solidFill>
        <a:effectLst/>
      </p:bgPr>
    </p:bg>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118C9DB8-874C-435E-61C2-875F1C67D4A5}"/>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E175DC38-66DE-3E24-3ACA-975D15082414}"/>
              </a:ext>
            </a:extLst>
          </p:cNvPr>
          <p:cNvSpPr>
            <a:spLocks noMove="1" noResize="1"/>
          </p:cNvSpPr>
          <p:nvPr/>
        </p:nvSpPr>
        <p:spPr>
          <a:xfrm>
            <a:off x="0" y="0"/>
            <a:ext cx="12188952"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D9DF3311-3284-493A-F0A2-361C83B9946B}"/>
              </a:ext>
            </a:extLst>
          </p:cNvPr>
          <p:cNvSpPr>
            <a:spLocks noMove="1" noResize="1"/>
          </p:cNvSpPr>
          <p:nvPr/>
        </p:nvSpPr>
        <p:spPr>
          <a:xfrm rot="5399996" flipH="1">
            <a:off x="-1410138" y="1410083"/>
            <a:ext cx="6858000" cy="4037834"/>
          </a:xfrm>
          <a:prstGeom prst="rect">
            <a:avLst/>
          </a:prstGeom>
          <a:gradFill>
            <a:gsLst>
              <a:gs pos="0">
                <a:srgbClr val="000000"/>
              </a:gs>
              <a:gs pos="100000">
                <a:srgbClr val="2F5597"/>
              </a:gs>
            </a:gsLst>
            <a:lin ang="30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1C6DF266-8CF9-ABEC-9BF3-2431FF93E8A5}"/>
              </a:ext>
            </a:extLst>
          </p:cNvPr>
          <p:cNvSpPr>
            <a:spLocks noMove="1" noResize="1"/>
          </p:cNvSpPr>
          <p:nvPr/>
        </p:nvSpPr>
        <p:spPr>
          <a:xfrm rot="5399996" flipH="1">
            <a:off x="-1410138" y="1420223"/>
            <a:ext cx="6858000" cy="4037834"/>
          </a:xfrm>
          <a:prstGeom prst="rect">
            <a:avLst/>
          </a:prstGeom>
          <a:gradFill>
            <a:gsLst>
              <a:gs pos="0">
                <a:srgbClr val="000000">
                  <a:alpha val="0"/>
                </a:srgbClr>
              </a:gs>
              <a:gs pos="100000">
                <a:srgbClr val="4472C4">
                  <a:alpha val="46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ACA94BED-98BC-3103-9D64-9ECA7BDC843E}"/>
              </a:ext>
            </a:extLst>
          </p:cNvPr>
          <p:cNvSpPr>
            <a:spLocks noMove="1" noResize="1"/>
          </p:cNvSpPr>
          <p:nvPr/>
        </p:nvSpPr>
        <p:spPr>
          <a:xfrm rot="5399996" flipH="1">
            <a:off x="767922" y="3588088"/>
            <a:ext cx="2501981" cy="4037844"/>
          </a:xfrm>
          <a:prstGeom prst="rect">
            <a:avLst/>
          </a:prstGeom>
          <a:gradFill>
            <a:gsLst>
              <a:gs pos="0">
                <a:srgbClr val="4472C4">
                  <a:alpha val="29000"/>
                </a:srgbClr>
              </a:gs>
              <a:gs pos="100000">
                <a:srgbClr val="000000">
                  <a:alpha val="30000"/>
                </a:srgbClr>
              </a:gs>
            </a:gsLst>
            <a:lin ang="7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Freeform: Shape 17">
            <a:extLst>
              <a:ext uri="{FF2B5EF4-FFF2-40B4-BE49-F238E27FC236}">
                <a16:creationId xmlns:a16="http://schemas.microsoft.com/office/drawing/2014/main" id="{D2E16D18-CA4E-B959-5664-5AE0E704C762}"/>
              </a:ext>
            </a:extLst>
          </p:cNvPr>
          <p:cNvSpPr>
            <a:spLocks noMove="1" noResize="1"/>
          </p:cNvSpPr>
          <p:nvPr/>
        </p:nvSpPr>
        <p:spPr>
          <a:xfrm rot="20635419">
            <a:off x="-501740" y="969721"/>
            <a:ext cx="3900354" cy="4178954"/>
          </a:xfrm>
          <a:custGeom>
            <a:avLst/>
            <a:gdLst>
              <a:gd name="f0" fmla="val 10800000"/>
              <a:gd name="f1" fmla="val 5400000"/>
              <a:gd name="f2" fmla="val 180"/>
              <a:gd name="f3" fmla="val w"/>
              <a:gd name="f4" fmla="val h"/>
              <a:gd name="f5" fmla="val 0"/>
              <a:gd name="f6" fmla="val 3900357"/>
              <a:gd name="f7" fmla="val 4178958"/>
              <a:gd name="f8" fmla="val 2432225"/>
              <a:gd name="f9" fmla="val 93939"/>
              <a:gd name="f10" fmla="val 3282786"/>
              <a:gd name="f11" fmla="val 358491"/>
              <a:gd name="f12" fmla="val 1151865"/>
              <a:gd name="f13" fmla="val 2089479"/>
              <a:gd name="f14" fmla="val 3243466"/>
              <a:gd name="f15" fmla="val 2964865"/>
              <a:gd name="f16" fmla="val 1810878"/>
              <a:gd name="f17" fmla="val 1089636"/>
              <a:gd name="f18" fmla="val 453744"/>
              <a:gd name="f19" fmla="val 3813531"/>
              <a:gd name="f20" fmla="val 78249"/>
              <a:gd name="f21" fmla="val 3257727"/>
              <a:gd name="f22" fmla="val 3128923"/>
              <a:gd name="f23" fmla="val 831324"/>
              <a:gd name="f24" fmla="val 244281"/>
              <a:gd name="f25" fmla="val 997559"/>
              <a:gd name="f26" fmla="val 164202"/>
              <a:gd name="f27" fmla="val 1247540"/>
              <a:gd name="f28" fmla="val 58468"/>
              <a:gd name="f29" fmla="val 1522381"/>
              <a:gd name="f30" fmla="val 2027251"/>
              <a:gd name="f31" fmla="val 2235942"/>
              <a:gd name="f32" fmla="val 32888"/>
              <a:gd name="f33" fmla="+- 0 0 -90"/>
              <a:gd name="f34" fmla="*/ f3 1 3900357"/>
              <a:gd name="f35" fmla="*/ f4 1 4178958"/>
              <a:gd name="f36" fmla="+- f7 0 f5"/>
              <a:gd name="f37" fmla="+- f6 0 f5"/>
              <a:gd name="f38" fmla="*/ f33 f0 1"/>
              <a:gd name="f39" fmla="*/ f37 1 3900357"/>
              <a:gd name="f40" fmla="*/ f36 1 4178958"/>
              <a:gd name="f41" fmla="*/ 2432225 f37 1"/>
              <a:gd name="f42" fmla="*/ 93939 f36 1"/>
              <a:gd name="f43" fmla="*/ 3900357 f37 1"/>
              <a:gd name="f44" fmla="*/ 2089479 f36 1"/>
              <a:gd name="f45" fmla="*/ 1810878 f37 1"/>
              <a:gd name="f46" fmla="*/ 4178958 f36 1"/>
              <a:gd name="f47" fmla="*/ 78249 f37 1"/>
              <a:gd name="f48" fmla="*/ 3257727 f36 1"/>
              <a:gd name="f49" fmla="*/ 0 f37 1"/>
              <a:gd name="f50" fmla="*/ 3128923 f36 1"/>
              <a:gd name="f51" fmla="*/ 831324 f37 1"/>
              <a:gd name="f52" fmla="*/ 244281 f36 1"/>
              <a:gd name="f53" fmla="*/ 997559 f37 1"/>
              <a:gd name="f54" fmla="*/ 164202 f36 1"/>
              <a:gd name="f55" fmla="*/ 0 f36 1"/>
              <a:gd name="f56" fmla="*/ f38 1 f2"/>
              <a:gd name="f57" fmla="*/ f41 1 3900357"/>
              <a:gd name="f58" fmla="*/ f42 1 4178958"/>
              <a:gd name="f59" fmla="*/ f43 1 3900357"/>
              <a:gd name="f60" fmla="*/ f44 1 4178958"/>
              <a:gd name="f61" fmla="*/ f45 1 3900357"/>
              <a:gd name="f62" fmla="*/ f46 1 4178958"/>
              <a:gd name="f63" fmla="*/ f47 1 3900357"/>
              <a:gd name="f64" fmla="*/ f48 1 4178958"/>
              <a:gd name="f65" fmla="*/ f49 1 3900357"/>
              <a:gd name="f66" fmla="*/ f50 1 4178958"/>
              <a:gd name="f67" fmla="*/ f51 1 3900357"/>
              <a:gd name="f68" fmla="*/ f52 1 4178958"/>
              <a:gd name="f69" fmla="*/ f53 1 3900357"/>
              <a:gd name="f70" fmla="*/ f54 1 4178958"/>
              <a:gd name="f71" fmla="*/ f55 1 4178958"/>
              <a:gd name="f72" fmla="*/ f5 1 f39"/>
              <a:gd name="f73" fmla="*/ f6 1 f39"/>
              <a:gd name="f74" fmla="*/ f5 1 f40"/>
              <a:gd name="f75" fmla="*/ f7 1 f40"/>
              <a:gd name="f76" fmla="+- f56 0 f1"/>
              <a:gd name="f77" fmla="*/ f57 1 f39"/>
              <a:gd name="f78" fmla="*/ f58 1 f40"/>
              <a:gd name="f79" fmla="*/ f59 1 f39"/>
              <a:gd name="f80" fmla="*/ f60 1 f40"/>
              <a:gd name="f81" fmla="*/ f61 1 f39"/>
              <a:gd name="f82" fmla="*/ f62 1 f40"/>
              <a:gd name="f83" fmla="*/ f63 1 f39"/>
              <a:gd name="f84" fmla="*/ f64 1 f40"/>
              <a:gd name="f85" fmla="*/ f65 1 f39"/>
              <a:gd name="f86" fmla="*/ f66 1 f40"/>
              <a:gd name="f87" fmla="*/ f67 1 f39"/>
              <a:gd name="f88" fmla="*/ f68 1 f40"/>
              <a:gd name="f89" fmla="*/ f69 1 f39"/>
              <a:gd name="f90" fmla="*/ f70 1 f40"/>
              <a:gd name="f91" fmla="*/ f71 1 f40"/>
              <a:gd name="f92" fmla="*/ f72 f34 1"/>
              <a:gd name="f93" fmla="*/ f73 f34 1"/>
              <a:gd name="f94" fmla="*/ f75 f35 1"/>
              <a:gd name="f95" fmla="*/ f74 f35 1"/>
              <a:gd name="f96" fmla="*/ f77 f34 1"/>
              <a:gd name="f97" fmla="*/ f78 f35 1"/>
              <a:gd name="f98" fmla="*/ f79 f34 1"/>
              <a:gd name="f99" fmla="*/ f80 f35 1"/>
              <a:gd name="f100" fmla="*/ f81 f34 1"/>
              <a:gd name="f101" fmla="*/ f82 f35 1"/>
              <a:gd name="f102" fmla="*/ f83 f34 1"/>
              <a:gd name="f103" fmla="*/ f84 f35 1"/>
              <a:gd name="f104" fmla="*/ f85 f34 1"/>
              <a:gd name="f105" fmla="*/ f86 f35 1"/>
              <a:gd name="f106" fmla="*/ f87 f34 1"/>
              <a:gd name="f107" fmla="*/ f88 f35 1"/>
              <a:gd name="f108" fmla="*/ f89 f34 1"/>
              <a:gd name="f109" fmla="*/ f90 f35 1"/>
              <a:gd name="f110" fmla="*/ f91 f35 1"/>
            </a:gdLst>
            <a:ahLst/>
            <a:cxnLst>
              <a:cxn ang="3cd4">
                <a:pos x="hc" y="t"/>
              </a:cxn>
              <a:cxn ang="0">
                <a:pos x="r" y="vc"/>
              </a:cxn>
              <a:cxn ang="cd4">
                <a:pos x="hc" y="b"/>
              </a:cxn>
              <a:cxn ang="cd2">
                <a:pos x="l" y="vc"/>
              </a:cxn>
              <a:cxn ang="f76">
                <a:pos x="f96" y="f97"/>
              </a:cxn>
              <a:cxn ang="f76">
                <a:pos x="f98" y="f99"/>
              </a:cxn>
              <a:cxn ang="f76">
                <a:pos x="f100" y="f101"/>
              </a:cxn>
              <a:cxn ang="f76">
                <a:pos x="f102" y="f103"/>
              </a:cxn>
              <a:cxn ang="f76">
                <a:pos x="f104" y="f105"/>
              </a:cxn>
              <a:cxn ang="f76">
                <a:pos x="f106" y="f107"/>
              </a:cxn>
              <a:cxn ang="f76">
                <a:pos x="f108" y="f109"/>
              </a:cxn>
              <a:cxn ang="f76">
                <a:pos x="f100" y="f110"/>
              </a:cxn>
              <a:cxn ang="f76">
                <a:pos x="f96" y="f97"/>
              </a:cxn>
            </a:cxnLst>
            <a:rect l="f92" t="f95" r="f93" b="f94"/>
            <a:pathLst>
              <a:path w="3900357" h="4178958">
                <a:moveTo>
                  <a:pt x="f8" y="f9"/>
                </a:moveTo>
                <a:cubicBezTo>
                  <a:pt x="f10" y="f11"/>
                  <a:pt x="f6" y="f12"/>
                  <a:pt x="f6" y="f13"/>
                </a:cubicBezTo>
                <a:cubicBezTo>
                  <a:pt x="f6" y="f14"/>
                  <a:pt x="f15" y="f7"/>
                  <a:pt x="f16" y="f7"/>
                </a:cubicBezTo>
                <a:cubicBezTo>
                  <a:pt x="f17" y="f7"/>
                  <a:pt x="f18" y="f19"/>
                  <a:pt x="f20" y="f21"/>
                </a:cubicBezTo>
                <a:lnTo>
                  <a:pt x="f5" y="f22"/>
                </a:lnTo>
                <a:lnTo>
                  <a:pt x="f23" y="f24"/>
                </a:lnTo>
                <a:lnTo>
                  <a:pt x="f25" y="f26"/>
                </a:lnTo>
                <a:cubicBezTo>
                  <a:pt x="f27" y="f28"/>
                  <a:pt x="f29" y="f5"/>
                  <a:pt x="f16" y="f5"/>
                </a:cubicBezTo>
                <a:cubicBezTo>
                  <a:pt x="f30" y="f5"/>
                  <a:pt x="f31" y="f32"/>
                  <a:pt x="f8" y="f9"/>
                </a:cubicBezTo>
                <a:close/>
              </a:path>
            </a:pathLst>
          </a:custGeom>
          <a:gradFill>
            <a:gsLst>
              <a:gs pos="0">
                <a:srgbClr val="000000">
                  <a:alpha val="0"/>
                </a:srgbClr>
              </a:gs>
              <a:gs pos="100000">
                <a:srgbClr val="4472C4">
                  <a:alpha val="43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8" name="Rectangle 19">
            <a:extLst>
              <a:ext uri="{FF2B5EF4-FFF2-40B4-BE49-F238E27FC236}">
                <a16:creationId xmlns:a16="http://schemas.microsoft.com/office/drawing/2014/main" id="{61E821D1-3B74-3E04-F30B-9E1C123F9D68}"/>
              </a:ext>
            </a:extLst>
          </p:cNvPr>
          <p:cNvSpPr>
            <a:spLocks noMove="1" noResize="1"/>
          </p:cNvSpPr>
          <p:nvPr/>
        </p:nvSpPr>
        <p:spPr>
          <a:xfrm rot="5399996" flipH="1">
            <a:off x="-1410157" y="1399942"/>
            <a:ext cx="6858000" cy="4037834"/>
          </a:xfrm>
          <a:prstGeom prst="rect">
            <a:avLst/>
          </a:prstGeom>
          <a:gradFill>
            <a:gsLst>
              <a:gs pos="0">
                <a:srgbClr val="000000">
                  <a:alpha val="0"/>
                </a:srgbClr>
              </a:gs>
              <a:gs pos="100000">
                <a:srgbClr val="8FAADC">
                  <a:alpha val="11000"/>
                </a:srgbClr>
              </a:gs>
            </a:gsLst>
            <a:lin ang="7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9" name="Titel 1">
            <a:extLst>
              <a:ext uri="{FF2B5EF4-FFF2-40B4-BE49-F238E27FC236}">
                <a16:creationId xmlns:a16="http://schemas.microsoft.com/office/drawing/2014/main" id="{DCC30C4E-4DA2-B04E-FD11-7569689E18A1}"/>
              </a:ext>
            </a:extLst>
          </p:cNvPr>
          <p:cNvSpPr txBox="1">
            <a:spLocks noGrp="1"/>
          </p:cNvSpPr>
          <p:nvPr>
            <p:ph type="title"/>
          </p:nvPr>
        </p:nvSpPr>
        <p:spPr>
          <a:xfrm>
            <a:off x="418158" y="2841388"/>
            <a:ext cx="3201369" cy="435619"/>
          </a:xfrm>
        </p:spPr>
        <p:txBody>
          <a:bodyPr anchor="b">
            <a:normAutofit/>
          </a:bodyPr>
          <a:lstStyle/>
          <a:p>
            <a:pPr lvl="0"/>
            <a:r>
              <a:rPr lang="nl-NL" sz="2400" dirty="0">
                <a:solidFill>
                  <a:srgbClr val="FFFFFF"/>
                </a:solidFill>
              </a:rPr>
              <a:t>Achtergrond</a:t>
            </a:r>
          </a:p>
        </p:txBody>
      </p:sp>
      <p:sp>
        <p:nvSpPr>
          <p:cNvPr id="10" name="Tijdelijke aanduiding voor inhoud 2">
            <a:extLst>
              <a:ext uri="{FF2B5EF4-FFF2-40B4-BE49-F238E27FC236}">
                <a16:creationId xmlns:a16="http://schemas.microsoft.com/office/drawing/2014/main" id="{6924C835-C214-CD9E-1D86-989605D7282B}"/>
              </a:ext>
            </a:extLst>
          </p:cNvPr>
          <p:cNvSpPr txBox="1">
            <a:spLocks noGrp="1"/>
          </p:cNvSpPr>
          <p:nvPr>
            <p:ph idx="1"/>
          </p:nvPr>
        </p:nvSpPr>
        <p:spPr>
          <a:xfrm>
            <a:off x="4367686" y="430819"/>
            <a:ext cx="7519513" cy="5976070"/>
          </a:xfrm>
        </p:spPr>
        <p:txBody>
          <a:bodyPr anchor="ctr"/>
          <a:lstStyle/>
          <a:p>
            <a:pPr marL="342889" indent="-342889">
              <a:lnSpc>
                <a:spcPct val="107000"/>
              </a:lnSpc>
              <a:spcAft>
                <a:spcPts val="801"/>
              </a:spcAft>
            </a:pPr>
            <a:r>
              <a:rPr lang="nl-NL" sz="2000" dirty="0">
                <a:solidFill>
                  <a:srgbClr val="000000"/>
                </a:solidFill>
                <a:latin typeface="+mn-lt"/>
                <a:cs typeface="Times New Roman" panose="02020603050405020304" pitchFamily="18" charset="0"/>
              </a:rPr>
              <a:t>Er is nieuwe wet voor pensioenen; de ‘Wet toekomst pensioenen’ (WTP). Deze wet is ingegaan op </a:t>
            </a:r>
            <a:r>
              <a:rPr lang="nl-NL" sz="2000" b="1" dirty="0">
                <a:solidFill>
                  <a:srgbClr val="000000"/>
                </a:solidFill>
                <a:latin typeface="+mn-lt"/>
                <a:cs typeface="Times New Roman" panose="02020603050405020304" pitchFamily="18" charset="0"/>
              </a:rPr>
              <a:t>1 juli 2023 </a:t>
            </a:r>
            <a:r>
              <a:rPr lang="nl-NL" sz="2000" dirty="0">
                <a:solidFill>
                  <a:srgbClr val="000000"/>
                </a:solidFill>
                <a:latin typeface="+mn-lt"/>
                <a:cs typeface="Times New Roman" panose="02020603050405020304" pitchFamily="18" charset="0"/>
              </a:rPr>
              <a:t>en kent een </a:t>
            </a:r>
            <a:r>
              <a:rPr lang="nl-NL" sz="2000" b="1" dirty="0">
                <a:solidFill>
                  <a:srgbClr val="000000"/>
                </a:solidFill>
                <a:latin typeface="+mn-lt"/>
                <a:cs typeface="Times New Roman" panose="02020603050405020304" pitchFamily="18" charset="0"/>
              </a:rPr>
              <a:t>overgangsperiode van 4,5 jaar</a:t>
            </a:r>
            <a:r>
              <a:rPr lang="nl-NL" sz="2000" dirty="0">
                <a:solidFill>
                  <a:srgbClr val="000000"/>
                </a:solidFill>
                <a:latin typeface="+mn-lt"/>
                <a:cs typeface="Times New Roman" panose="02020603050405020304" pitchFamily="18" charset="0"/>
              </a:rPr>
              <a:t>.</a:t>
            </a:r>
          </a:p>
          <a:p>
            <a:pPr marL="342889" indent="-342889">
              <a:lnSpc>
                <a:spcPct val="107000"/>
              </a:lnSpc>
              <a:spcAft>
                <a:spcPts val="801"/>
              </a:spcAft>
            </a:pPr>
            <a:r>
              <a:rPr lang="nl-NL" sz="2000" dirty="0">
                <a:solidFill>
                  <a:srgbClr val="000000"/>
                </a:solidFill>
                <a:latin typeface="+mn-lt"/>
                <a:cs typeface="Times New Roman" panose="02020603050405020304" pitchFamily="18" charset="0"/>
              </a:rPr>
              <a:t>Hierdoor veranderen vóór 1 januari 2028 </a:t>
            </a:r>
            <a:r>
              <a:rPr lang="nl-NL" sz="2000" u="sng" dirty="0">
                <a:solidFill>
                  <a:srgbClr val="000000"/>
                </a:solidFill>
                <a:latin typeface="+mn-lt"/>
                <a:cs typeface="Times New Roman" panose="02020603050405020304" pitchFamily="18" charset="0"/>
              </a:rPr>
              <a:t>alle</a:t>
            </a:r>
            <a:r>
              <a:rPr lang="nl-NL" sz="2000" dirty="0">
                <a:solidFill>
                  <a:srgbClr val="000000"/>
                </a:solidFill>
                <a:latin typeface="+mn-lt"/>
                <a:cs typeface="Times New Roman" panose="02020603050405020304" pitchFamily="18" charset="0"/>
              </a:rPr>
              <a:t> pensioenregelingen in Nederland, zo ook voor het grondpersoneel bij KLM.</a:t>
            </a:r>
          </a:p>
          <a:p>
            <a:pPr marL="342889" indent="-342889">
              <a:lnSpc>
                <a:spcPct val="107000"/>
              </a:lnSpc>
              <a:spcAft>
                <a:spcPts val="801"/>
              </a:spcAft>
            </a:pPr>
            <a:r>
              <a:rPr lang="nl-NL" sz="2000" dirty="0">
                <a:solidFill>
                  <a:srgbClr val="000000"/>
                </a:solidFill>
                <a:latin typeface="+mn-lt"/>
                <a:cs typeface="Times New Roman" panose="02020603050405020304" pitchFamily="18" charset="0"/>
              </a:rPr>
              <a:t>In het arbeidsvoorwaardenoverleg tussen KLM en CNV, De Unie, FNV, NVLT en VKP (sociale partners) zijn afspraken gemaakt over de benodigde veranderingen voor het grondpersoneel bij KLM.</a:t>
            </a:r>
          </a:p>
          <a:p>
            <a:pPr marL="342889" indent="-342889">
              <a:lnSpc>
                <a:spcPct val="107000"/>
              </a:lnSpc>
              <a:spcAft>
                <a:spcPts val="801"/>
              </a:spcAft>
            </a:pPr>
            <a:r>
              <a:rPr lang="nl-NL" sz="2000" dirty="0">
                <a:solidFill>
                  <a:srgbClr val="000000"/>
                </a:solidFill>
                <a:latin typeface="+mn-lt"/>
                <a:cs typeface="Times New Roman" panose="02020603050405020304" pitchFamily="18" charset="0"/>
              </a:rPr>
              <a:t>Deze veranderingen vinden plaats </a:t>
            </a:r>
            <a:r>
              <a:rPr lang="nl-NL" sz="2000" b="1" dirty="0">
                <a:solidFill>
                  <a:srgbClr val="000000"/>
                </a:solidFill>
                <a:latin typeface="+mn-lt"/>
                <a:cs typeface="Times New Roman" panose="02020603050405020304" pitchFamily="18" charset="0"/>
              </a:rPr>
              <a:t>per 1 januari 2026</a:t>
            </a:r>
            <a:r>
              <a:rPr lang="nl-NL" sz="2000" dirty="0">
                <a:solidFill>
                  <a:srgbClr val="000000"/>
                </a:solidFill>
                <a:latin typeface="+mn-lt"/>
                <a:cs typeface="Times New Roman" panose="02020603050405020304" pitchFamily="18" charset="0"/>
              </a:rPr>
              <a:t>.</a:t>
            </a:r>
          </a:p>
          <a:p>
            <a:pPr lvl="0">
              <a:lnSpc>
                <a:spcPct val="80000"/>
              </a:lnSpc>
            </a:pPr>
            <a:endParaRPr lang="nl-NL"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118C9DB8-874C-435E-61C2-875F1C67D4A5}"/>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E175DC38-66DE-3E24-3ACA-975D15082414}"/>
              </a:ext>
            </a:extLst>
          </p:cNvPr>
          <p:cNvSpPr>
            <a:spLocks noMove="1" noResize="1"/>
          </p:cNvSpPr>
          <p:nvPr/>
        </p:nvSpPr>
        <p:spPr>
          <a:xfrm>
            <a:off x="0" y="0"/>
            <a:ext cx="12188952"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D9DF3311-3284-493A-F0A2-361C83B9946B}"/>
              </a:ext>
            </a:extLst>
          </p:cNvPr>
          <p:cNvSpPr>
            <a:spLocks noMove="1" noResize="1"/>
          </p:cNvSpPr>
          <p:nvPr/>
        </p:nvSpPr>
        <p:spPr>
          <a:xfrm rot="5399996" flipH="1">
            <a:off x="-1410138" y="1410083"/>
            <a:ext cx="6858000" cy="4037834"/>
          </a:xfrm>
          <a:prstGeom prst="rect">
            <a:avLst/>
          </a:prstGeom>
          <a:gradFill>
            <a:gsLst>
              <a:gs pos="0">
                <a:srgbClr val="000000"/>
              </a:gs>
              <a:gs pos="100000">
                <a:srgbClr val="2F5597"/>
              </a:gs>
            </a:gsLst>
            <a:lin ang="30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1C6DF266-8CF9-ABEC-9BF3-2431FF93E8A5}"/>
              </a:ext>
            </a:extLst>
          </p:cNvPr>
          <p:cNvSpPr>
            <a:spLocks noMove="1" noResize="1"/>
          </p:cNvSpPr>
          <p:nvPr/>
        </p:nvSpPr>
        <p:spPr>
          <a:xfrm rot="5399996" flipH="1">
            <a:off x="-1410138" y="1420223"/>
            <a:ext cx="6858000" cy="4037834"/>
          </a:xfrm>
          <a:prstGeom prst="rect">
            <a:avLst/>
          </a:prstGeom>
          <a:gradFill>
            <a:gsLst>
              <a:gs pos="0">
                <a:srgbClr val="000000">
                  <a:alpha val="0"/>
                </a:srgbClr>
              </a:gs>
              <a:gs pos="100000">
                <a:srgbClr val="4472C4">
                  <a:alpha val="46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ACA94BED-98BC-3103-9D64-9ECA7BDC843E}"/>
              </a:ext>
            </a:extLst>
          </p:cNvPr>
          <p:cNvSpPr>
            <a:spLocks noMove="1" noResize="1"/>
          </p:cNvSpPr>
          <p:nvPr/>
        </p:nvSpPr>
        <p:spPr>
          <a:xfrm rot="5399996" flipH="1">
            <a:off x="767922" y="3588088"/>
            <a:ext cx="2501981" cy="4037844"/>
          </a:xfrm>
          <a:prstGeom prst="rect">
            <a:avLst/>
          </a:prstGeom>
          <a:gradFill>
            <a:gsLst>
              <a:gs pos="0">
                <a:srgbClr val="4472C4">
                  <a:alpha val="29000"/>
                </a:srgbClr>
              </a:gs>
              <a:gs pos="100000">
                <a:srgbClr val="000000">
                  <a:alpha val="30000"/>
                </a:srgbClr>
              </a:gs>
            </a:gsLst>
            <a:lin ang="7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Freeform: Shape 17">
            <a:extLst>
              <a:ext uri="{FF2B5EF4-FFF2-40B4-BE49-F238E27FC236}">
                <a16:creationId xmlns:a16="http://schemas.microsoft.com/office/drawing/2014/main" id="{D2E16D18-CA4E-B959-5664-5AE0E704C762}"/>
              </a:ext>
            </a:extLst>
          </p:cNvPr>
          <p:cNvSpPr>
            <a:spLocks noMove="1" noResize="1"/>
          </p:cNvSpPr>
          <p:nvPr/>
        </p:nvSpPr>
        <p:spPr>
          <a:xfrm rot="20635419">
            <a:off x="-501740" y="969721"/>
            <a:ext cx="3900354" cy="4178954"/>
          </a:xfrm>
          <a:custGeom>
            <a:avLst/>
            <a:gdLst>
              <a:gd name="f0" fmla="val 10800000"/>
              <a:gd name="f1" fmla="val 5400000"/>
              <a:gd name="f2" fmla="val 180"/>
              <a:gd name="f3" fmla="val w"/>
              <a:gd name="f4" fmla="val h"/>
              <a:gd name="f5" fmla="val 0"/>
              <a:gd name="f6" fmla="val 3900357"/>
              <a:gd name="f7" fmla="val 4178958"/>
              <a:gd name="f8" fmla="val 2432225"/>
              <a:gd name="f9" fmla="val 93939"/>
              <a:gd name="f10" fmla="val 3282786"/>
              <a:gd name="f11" fmla="val 358491"/>
              <a:gd name="f12" fmla="val 1151865"/>
              <a:gd name="f13" fmla="val 2089479"/>
              <a:gd name="f14" fmla="val 3243466"/>
              <a:gd name="f15" fmla="val 2964865"/>
              <a:gd name="f16" fmla="val 1810878"/>
              <a:gd name="f17" fmla="val 1089636"/>
              <a:gd name="f18" fmla="val 453744"/>
              <a:gd name="f19" fmla="val 3813531"/>
              <a:gd name="f20" fmla="val 78249"/>
              <a:gd name="f21" fmla="val 3257727"/>
              <a:gd name="f22" fmla="val 3128923"/>
              <a:gd name="f23" fmla="val 831324"/>
              <a:gd name="f24" fmla="val 244281"/>
              <a:gd name="f25" fmla="val 997559"/>
              <a:gd name="f26" fmla="val 164202"/>
              <a:gd name="f27" fmla="val 1247540"/>
              <a:gd name="f28" fmla="val 58468"/>
              <a:gd name="f29" fmla="val 1522381"/>
              <a:gd name="f30" fmla="val 2027251"/>
              <a:gd name="f31" fmla="val 2235942"/>
              <a:gd name="f32" fmla="val 32888"/>
              <a:gd name="f33" fmla="+- 0 0 -90"/>
              <a:gd name="f34" fmla="*/ f3 1 3900357"/>
              <a:gd name="f35" fmla="*/ f4 1 4178958"/>
              <a:gd name="f36" fmla="+- f7 0 f5"/>
              <a:gd name="f37" fmla="+- f6 0 f5"/>
              <a:gd name="f38" fmla="*/ f33 f0 1"/>
              <a:gd name="f39" fmla="*/ f37 1 3900357"/>
              <a:gd name="f40" fmla="*/ f36 1 4178958"/>
              <a:gd name="f41" fmla="*/ 2432225 f37 1"/>
              <a:gd name="f42" fmla="*/ 93939 f36 1"/>
              <a:gd name="f43" fmla="*/ 3900357 f37 1"/>
              <a:gd name="f44" fmla="*/ 2089479 f36 1"/>
              <a:gd name="f45" fmla="*/ 1810878 f37 1"/>
              <a:gd name="f46" fmla="*/ 4178958 f36 1"/>
              <a:gd name="f47" fmla="*/ 78249 f37 1"/>
              <a:gd name="f48" fmla="*/ 3257727 f36 1"/>
              <a:gd name="f49" fmla="*/ 0 f37 1"/>
              <a:gd name="f50" fmla="*/ 3128923 f36 1"/>
              <a:gd name="f51" fmla="*/ 831324 f37 1"/>
              <a:gd name="f52" fmla="*/ 244281 f36 1"/>
              <a:gd name="f53" fmla="*/ 997559 f37 1"/>
              <a:gd name="f54" fmla="*/ 164202 f36 1"/>
              <a:gd name="f55" fmla="*/ 0 f36 1"/>
              <a:gd name="f56" fmla="*/ f38 1 f2"/>
              <a:gd name="f57" fmla="*/ f41 1 3900357"/>
              <a:gd name="f58" fmla="*/ f42 1 4178958"/>
              <a:gd name="f59" fmla="*/ f43 1 3900357"/>
              <a:gd name="f60" fmla="*/ f44 1 4178958"/>
              <a:gd name="f61" fmla="*/ f45 1 3900357"/>
              <a:gd name="f62" fmla="*/ f46 1 4178958"/>
              <a:gd name="f63" fmla="*/ f47 1 3900357"/>
              <a:gd name="f64" fmla="*/ f48 1 4178958"/>
              <a:gd name="f65" fmla="*/ f49 1 3900357"/>
              <a:gd name="f66" fmla="*/ f50 1 4178958"/>
              <a:gd name="f67" fmla="*/ f51 1 3900357"/>
              <a:gd name="f68" fmla="*/ f52 1 4178958"/>
              <a:gd name="f69" fmla="*/ f53 1 3900357"/>
              <a:gd name="f70" fmla="*/ f54 1 4178958"/>
              <a:gd name="f71" fmla="*/ f55 1 4178958"/>
              <a:gd name="f72" fmla="*/ f5 1 f39"/>
              <a:gd name="f73" fmla="*/ f6 1 f39"/>
              <a:gd name="f74" fmla="*/ f5 1 f40"/>
              <a:gd name="f75" fmla="*/ f7 1 f40"/>
              <a:gd name="f76" fmla="+- f56 0 f1"/>
              <a:gd name="f77" fmla="*/ f57 1 f39"/>
              <a:gd name="f78" fmla="*/ f58 1 f40"/>
              <a:gd name="f79" fmla="*/ f59 1 f39"/>
              <a:gd name="f80" fmla="*/ f60 1 f40"/>
              <a:gd name="f81" fmla="*/ f61 1 f39"/>
              <a:gd name="f82" fmla="*/ f62 1 f40"/>
              <a:gd name="f83" fmla="*/ f63 1 f39"/>
              <a:gd name="f84" fmla="*/ f64 1 f40"/>
              <a:gd name="f85" fmla="*/ f65 1 f39"/>
              <a:gd name="f86" fmla="*/ f66 1 f40"/>
              <a:gd name="f87" fmla="*/ f67 1 f39"/>
              <a:gd name="f88" fmla="*/ f68 1 f40"/>
              <a:gd name="f89" fmla="*/ f69 1 f39"/>
              <a:gd name="f90" fmla="*/ f70 1 f40"/>
              <a:gd name="f91" fmla="*/ f71 1 f40"/>
              <a:gd name="f92" fmla="*/ f72 f34 1"/>
              <a:gd name="f93" fmla="*/ f73 f34 1"/>
              <a:gd name="f94" fmla="*/ f75 f35 1"/>
              <a:gd name="f95" fmla="*/ f74 f35 1"/>
              <a:gd name="f96" fmla="*/ f77 f34 1"/>
              <a:gd name="f97" fmla="*/ f78 f35 1"/>
              <a:gd name="f98" fmla="*/ f79 f34 1"/>
              <a:gd name="f99" fmla="*/ f80 f35 1"/>
              <a:gd name="f100" fmla="*/ f81 f34 1"/>
              <a:gd name="f101" fmla="*/ f82 f35 1"/>
              <a:gd name="f102" fmla="*/ f83 f34 1"/>
              <a:gd name="f103" fmla="*/ f84 f35 1"/>
              <a:gd name="f104" fmla="*/ f85 f34 1"/>
              <a:gd name="f105" fmla="*/ f86 f35 1"/>
              <a:gd name="f106" fmla="*/ f87 f34 1"/>
              <a:gd name="f107" fmla="*/ f88 f35 1"/>
              <a:gd name="f108" fmla="*/ f89 f34 1"/>
              <a:gd name="f109" fmla="*/ f90 f35 1"/>
              <a:gd name="f110" fmla="*/ f91 f35 1"/>
            </a:gdLst>
            <a:ahLst/>
            <a:cxnLst>
              <a:cxn ang="3cd4">
                <a:pos x="hc" y="t"/>
              </a:cxn>
              <a:cxn ang="0">
                <a:pos x="r" y="vc"/>
              </a:cxn>
              <a:cxn ang="cd4">
                <a:pos x="hc" y="b"/>
              </a:cxn>
              <a:cxn ang="cd2">
                <a:pos x="l" y="vc"/>
              </a:cxn>
              <a:cxn ang="f76">
                <a:pos x="f96" y="f97"/>
              </a:cxn>
              <a:cxn ang="f76">
                <a:pos x="f98" y="f99"/>
              </a:cxn>
              <a:cxn ang="f76">
                <a:pos x="f100" y="f101"/>
              </a:cxn>
              <a:cxn ang="f76">
                <a:pos x="f102" y="f103"/>
              </a:cxn>
              <a:cxn ang="f76">
                <a:pos x="f104" y="f105"/>
              </a:cxn>
              <a:cxn ang="f76">
                <a:pos x="f106" y="f107"/>
              </a:cxn>
              <a:cxn ang="f76">
                <a:pos x="f108" y="f109"/>
              </a:cxn>
              <a:cxn ang="f76">
                <a:pos x="f100" y="f110"/>
              </a:cxn>
              <a:cxn ang="f76">
                <a:pos x="f96" y="f97"/>
              </a:cxn>
            </a:cxnLst>
            <a:rect l="f92" t="f95" r="f93" b="f94"/>
            <a:pathLst>
              <a:path w="3900357" h="4178958">
                <a:moveTo>
                  <a:pt x="f8" y="f9"/>
                </a:moveTo>
                <a:cubicBezTo>
                  <a:pt x="f10" y="f11"/>
                  <a:pt x="f6" y="f12"/>
                  <a:pt x="f6" y="f13"/>
                </a:cubicBezTo>
                <a:cubicBezTo>
                  <a:pt x="f6" y="f14"/>
                  <a:pt x="f15" y="f7"/>
                  <a:pt x="f16" y="f7"/>
                </a:cubicBezTo>
                <a:cubicBezTo>
                  <a:pt x="f17" y="f7"/>
                  <a:pt x="f18" y="f19"/>
                  <a:pt x="f20" y="f21"/>
                </a:cubicBezTo>
                <a:lnTo>
                  <a:pt x="f5" y="f22"/>
                </a:lnTo>
                <a:lnTo>
                  <a:pt x="f23" y="f24"/>
                </a:lnTo>
                <a:lnTo>
                  <a:pt x="f25" y="f26"/>
                </a:lnTo>
                <a:cubicBezTo>
                  <a:pt x="f27" y="f28"/>
                  <a:pt x="f29" y="f5"/>
                  <a:pt x="f16" y="f5"/>
                </a:cubicBezTo>
                <a:cubicBezTo>
                  <a:pt x="f30" y="f5"/>
                  <a:pt x="f31" y="f32"/>
                  <a:pt x="f8" y="f9"/>
                </a:cubicBezTo>
                <a:close/>
              </a:path>
            </a:pathLst>
          </a:custGeom>
          <a:gradFill>
            <a:gsLst>
              <a:gs pos="0">
                <a:srgbClr val="000000">
                  <a:alpha val="0"/>
                </a:srgbClr>
              </a:gs>
              <a:gs pos="100000">
                <a:srgbClr val="4472C4">
                  <a:alpha val="43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8" name="Rectangle 19">
            <a:extLst>
              <a:ext uri="{FF2B5EF4-FFF2-40B4-BE49-F238E27FC236}">
                <a16:creationId xmlns:a16="http://schemas.microsoft.com/office/drawing/2014/main" id="{61E821D1-3B74-3E04-F30B-9E1C123F9D68}"/>
              </a:ext>
            </a:extLst>
          </p:cNvPr>
          <p:cNvSpPr>
            <a:spLocks noMove="1" noResize="1"/>
          </p:cNvSpPr>
          <p:nvPr/>
        </p:nvSpPr>
        <p:spPr>
          <a:xfrm rot="5399996" flipH="1">
            <a:off x="-1410157" y="1399942"/>
            <a:ext cx="6858000" cy="4037834"/>
          </a:xfrm>
          <a:prstGeom prst="rect">
            <a:avLst/>
          </a:prstGeom>
          <a:gradFill>
            <a:gsLst>
              <a:gs pos="0">
                <a:srgbClr val="000000">
                  <a:alpha val="0"/>
                </a:srgbClr>
              </a:gs>
              <a:gs pos="100000">
                <a:srgbClr val="8FAADC">
                  <a:alpha val="11000"/>
                </a:srgbClr>
              </a:gs>
            </a:gsLst>
            <a:lin ang="7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9" name="Titel 1">
            <a:extLst>
              <a:ext uri="{FF2B5EF4-FFF2-40B4-BE49-F238E27FC236}">
                <a16:creationId xmlns:a16="http://schemas.microsoft.com/office/drawing/2014/main" id="{DCC30C4E-4DA2-B04E-FD11-7569689E18A1}"/>
              </a:ext>
            </a:extLst>
          </p:cNvPr>
          <p:cNvSpPr txBox="1">
            <a:spLocks noGrp="1"/>
          </p:cNvSpPr>
          <p:nvPr>
            <p:ph type="title"/>
          </p:nvPr>
        </p:nvSpPr>
        <p:spPr>
          <a:xfrm>
            <a:off x="418158" y="2318533"/>
            <a:ext cx="3201369" cy="1481329"/>
          </a:xfrm>
        </p:spPr>
        <p:txBody>
          <a:bodyPr anchor="b">
            <a:normAutofit fontScale="90000"/>
          </a:bodyPr>
          <a:lstStyle/>
          <a:p>
            <a:pPr lvl="0"/>
            <a:r>
              <a:rPr lang="nl-NL" sz="2700" dirty="0">
                <a:solidFill>
                  <a:srgbClr val="FFFFFF"/>
                </a:solidFill>
              </a:rPr>
              <a:t>Globaal proces totstandkoming nieuwe pensioenregeling</a:t>
            </a:r>
            <a:br>
              <a:rPr lang="nl-NL" sz="4000" dirty="0">
                <a:solidFill>
                  <a:srgbClr val="FFFFFF"/>
                </a:solidFill>
              </a:rPr>
            </a:br>
            <a:endParaRPr lang="nl-NL" sz="4000" dirty="0">
              <a:solidFill>
                <a:srgbClr val="FFFFFF"/>
              </a:solidFill>
            </a:endParaRPr>
          </a:p>
        </p:txBody>
      </p:sp>
      <p:pic>
        <p:nvPicPr>
          <p:cNvPr id="11" name="Tijdelijke aanduiding voor inhoud 10">
            <a:extLst>
              <a:ext uri="{FF2B5EF4-FFF2-40B4-BE49-F238E27FC236}">
                <a16:creationId xmlns:a16="http://schemas.microsoft.com/office/drawing/2014/main" id="{289A075F-0F53-C404-68A4-64A2A52604BB}"/>
              </a:ext>
            </a:extLst>
          </p:cNvPr>
          <p:cNvPicPr>
            <a:picLocks noGrp="1" noChangeAspect="1"/>
          </p:cNvPicPr>
          <p:nvPr>
            <p:ph idx="1"/>
          </p:nvPr>
        </p:nvPicPr>
        <p:blipFill>
          <a:blip r:embed="rId3"/>
          <a:stretch>
            <a:fillRect/>
          </a:stretch>
        </p:blipFill>
        <p:spPr>
          <a:xfrm>
            <a:off x="4319122" y="2169199"/>
            <a:ext cx="7556261" cy="3695135"/>
          </a:xfrm>
          <a:prstGeom prst="rect">
            <a:avLst/>
          </a:prstGeom>
        </p:spPr>
      </p:pic>
      <p:pic>
        <p:nvPicPr>
          <p:cNvPr id="12" name="Afbeelding 11">
            <a:extLst>
              <a:ext uri="{FF2B5EF4-FFF2-40B4-BE49-F238E27FC236}">
                <a16:creationId xmlns:a16="http://schemas.microsoft.com/office/drawing/2014/main" id="{A4C6FE7D-B379-89C7-4AC6-44C0D0B69115}"/>
              </a:ext>
            </a:extLst>
          </p:cNvPr>
          <p:cNvPicPr>
            <a:picLocks noChangeAspect="1"/>
          </p:cNvPicPr>
          <p:nvPr/>
        </p:nvPicPr>
        <p:blipFill>
          <a:blip r:embed="rId4"/>
          <a:stretch>
            <a:fillRect/>
          </a:stretch>
        </p:blipFill>
        <p:spPr>
          <a:xfrm>
            <a:off x="9610344" y="365089"/>
            <a:ext cx="2114938" cy="968456"/>
          </a:xfrm>
          <a:prstGeom prst="rect">
            <a:avLst/>
          </a:prstGeom>
        </p:spPr>
      </p:pic>
      <p:sp>
        <p:nvSpPr>
          <p:cNvPr id="10" name="Ovaal 9">
            <a:extLst>
              <a:ext uri="{FF2B5EF4-FFF2-40B4-BE49-F238E27FC236}">
                <a16:creationId xmlns:a16="http://schemas.microsoft.com/office/drawing/2014/main" id="{012F6DF8-3C76-4A16-0649-CC1D0F98DF61}"/>
              </a:ext>
            </a:extLst>
          </p:cNvPr>
          <p:cNvSpPr/>
          <p:nvPr/>
        </p:nvSpPr>
        <p:spPr>
          <a:xfrm>
            <a:off x="8097252" y="2332778"/>
            <a:ext cx="978408" cy="324083"/>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3" name="Ovaal 12">
            <a:extLst>
              <a:ext uri="{FF2B5EF4-FFF2-40B4-BE49-F238E27FC236}">
                <a16:creationId xmlns:a16="http://schemas.microsoft.com/office/drawing/2014/main" id="{706DEEA9-DE2F-4355-B361-3D9D26DE2355}"/>
              </a:ext>
            </a:extLst>
          </p:cNvPr>
          <p:cNvSpPr/>
          <p:nvPr/>
        </p:nvSpPr>
        <p:spPr>
          <a:xfrm>
            <a:off x="9921240" y="3799862"/>
            <a:ext cx="1133856" cy="43381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noFill/>
            </a:endParaRPr>
          </a:p>
        </p:txBody>
      </p:sp>
    </p:spTree>
    <p:extLst>
      <p:ext uri="{BB962C8B-B14F-4D97-AF65-F5344CB8AC3E}">
        <p14:creationId xmlns:p14="http://schemas.microsoft.com/office/powerpoint/2010/main" val="1009250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118C9DB8-874C-435E-61C2-875F1C67D4A5}"/>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E175DC38-66DE-3E24-3ACA-975D15082414}"/>
              </a:ext>
            </a:extLst>
          </p:cNvPr>
          <p:cNvSpPr>
            <a:spLocks noMove="1" noResize="1"/>
          </p:cNvSpPr>
          <p:nvPr/>
        </p:nvSpPr>
        <p:spPr>
          <a:xfrm>
            <a:off x="0" y="0"/>
            <a:ext cx="12188952"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D9DF3311-3284-493A-F0A2-361C83B9946B}"/>
              </a:ext>
            </a:extLst>
          </p:cNvPr>
          <p:cNvSpPr>
            <a:spLocks noMove="1" noResize="1"/>
          </p:cNvSpPr>
          <p:nvPr/>
        </p:nvSpPr>
        <p:spPr>
          <a:xfrm rot="5399996" flipH="1">
            <a:off x="-1410138" y="1410083"/>
            <a:ext cx="6858000" cy="4037834"/>
          </a:xfrm>
          <a:prstGeom prst="rect">
            <a:avLst/>
          </a:prstGeom>
          <a:gradFill>
            <a:gsLst>
              <a:gs pos="0">
                <a:srgbClr val="000000"/>
              </a:gs>
              <a:gs pos="100000">
                <a:srgbClr val="2F5597"/>
              </a:gs>
            </a:gsLst>
            <a:lin ang="30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1C6DF266-8CF9-ABEC-9BF3-2431FF93E8A5}"/>
              </a:ext>
            </a:extLst>
          </p:cNvPr>
          <p:cNvSpPr>
            <a:spLocks noMove="1" noResize="1"/>
          </p:cNvSpPr>
          <p:nvPr/>
        </p:nvSpPr>
        <p:spPr>
          <a:xfrm rot="5399996" flipH="1">
            <a:off x="-1410138" y="1420223"/>
            <a:ext cx="6858000" cy="4037834"/>
          </a:xfrm>
          <a:prstGeom prst="rect">
            <a:avLst/>
          </a:prstGeom>
          <a:gradFill>
            <a:gsLst>
              <a:gs pos="0">
                <a:srgbClr val="000000">
                  <a:alpha val="0"/>
                </a:srgbClr>
              </a:gs>
              <a:gs pos="100000">
                <a:srgbClr val="4472C4">
                  <a:alpha val="46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ACA94BED-98BC-3103-9D64-9ECA7BDC843E}"/>
              </a:ext>
            </a:extLst>
          </p:cNvPr>
          <p:cNvSpPr>
            <a:spLocks noMove="1" noResize="1"/>
          </p:cNvSpPr>
          <p:nvPr/>
        </p:nvSpPr>
        <p:spPr>
          <a:xfrm rot="5399996" flipH="1">
            <a:off x="767922" y="3588088"/>
            <a:ext cx="2501981" cy="4037844"/>
          </a:xfrm>
          <a:prstGeom prst="rect">
            <a:avLst/>
          </a:prstGeom>
          <a:gradFill>
            <a:gsLst>
              <a:gs pos="0">
                <a:srgbClr val="4472C4">
                  <a:alpha val="29000"/>
                </a:srgbClr>
              </a:gs>
              <a:gs pos="100000">
                <a:srgbClr val="000000">
                  <a:alpha val="30000"/>
                </a:srgbClr>
              </a:gs>
            </a:gsLst>
            <a:lin ang="7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Freeform: Shape 17">
            <a:extLst>
              <a:ext uri="{FF2B5EF4-FFF2-40B4-BE49-F238E27FC236}">
                <a16:creationId xmlns:a16="http://schemas.microsoft.com/office/drawing/2014/main" id="{D2E16D18-CA4E-B959-5664-5AE0E704C762}"/>
              </a:ext>
            </a:extLst>
          </p:cNvPr>
          <p:cNvSpPr>
            <a:spLocks noMove="1" noResize="1"/>
          </p:cNvSpPr>
          <p:nvPr/>
        </p:nvSpPr>
        <p:spPr>
          <a:xfrm rot="20635419">
            <a:off x="-501740" y="969721"/>
            <a:ext cx="3900354" cy="4178954"/>
          </a:xfrm>
          <a:custGeom>
            <a:avLst/>
            <a:gdLst>
              <a:gd name="f0" fmla="val 10800000"/>
              <a:gd name="f1" fmla="val 5400000"/>
              <a:gd name="f2" fmla="val 180"/>
              <a:gd name="f3" fmla="val w"/>
              <a:gd name="f4" fmla="val h"/>
              <a:gd name="f5" fmla="val 0"/>
              <a:gd name="f6" fmla="val 3900357"/>
              <a:gd name="f7" fmla="val 4178958"/>
              <a:gd name="f8" fmla="val 2432225"/>
              <a:gd name="f9" fmla="val 93939"/>
              <a:gd name="f10" fmla="val 3282786"/>
              <a:gd name="f11" fmla="val 358491"/>
              <a:gd name="f12" fmla="val 1151865"/>
              <a:gd name="f13" fmla="val 2089479"/>
              <a:gd name="f14" fmla="val 3243466"/>
              <a:gd name="f15" fmla="val 2964865"/>
              <a:gd name="f16" fmla="val 1810878"/>
              <a:gd name="f17" fmla="val 1089636"/>
              <a:gd name="f18" fmla="val 453744"/>
              <a:gd name="f19" fmla="val 3813531"/>
              <a:gd name="f20" fmla="val 78249"/>
              <a:gd name="f21" fmla="val 3257727"/>
              <a:gd name="f22" fmla="val 3128923"/>
              <a:gd name="f23" fmla="val 831324"/>
              <a:gd name="f24" fmla="val 244281"/>
              <a:gd name="f25" fmla="val 997559"/>
              <a:gd name="f26" fmla="val 164202"/>
              <a:gd name="f27" fmla="val 1247540"/>
              <a:gd name="f28" fmla="val 58468"/>
              <a:gd name="f29" fmla="val 1522381"/>
              <a:gd name="f30" fmla="val 2027251"/>
              <a:gd name="f31" fmla="val 2235942"/>
              <a:gd name="f32" fmla="val 32888"/>
              <a:gd name="f33" fmla="+- 0 0 -90"/>
              <a:gd name="f34" fmla="*/ f3 1 3900357"/>
              <a:gd name="f35" fmla="*/ f4 1 4178958"/>
              <a:gd name="f36" fmla="+- f7 0 f5"/>
              <a:gd name="f37" fmla="+- f6 0 f5"/>
              <a:gd name="f38" fmla="*/ f33 f0 1"/>
              <a:gd name="f39" fmla="*/ f37 1 3900357"/>
              <a:gd name="f40" fmla="*/ f36 1 4178958"/>
              <a:gd name="f41" fmla="*/ 2432225 f37 1"/>
              <a:gd name="f42" fmla="*/ 93939 f36 1"/>
              <a:gd name="f43" fmla="*/ 3900357 f37 1"/>
              <a:gd name="f44" fmla="*/ 2089479 f36 1"/>
              <a:gd name="f45" fmla="*/ 1810878 f37 1"/>
              <a:gd name="f46" fmla="*/ 4178958 f36 1"/>
              <a:gd name="f47" fmla="*/ 78249 f37 1"/>
              <a:gd name="f48" fmla="*/ 3257727 f36 1"/>
              <a:gd name="f49" fmla="*/ 0 f37 1"/>
              <a:gd name="f50" fmla="*/ 3128923 f36 1"/>
              <a:gd name="f51" fmla="*/ 831324 f37 1"/>
              <a:gd name="f52" fmla="*/ 244281 f36 1"/>
              <a:gd name="f53" fmla="*/ 997559 f37 1"/>
              <a:gd name="f54" fmla="*/ 164202 f36 1"/>
              <a:gd name="f55" fmla="*/ 0 f36 1"/>
              <a:gd name="f56" fmla="*/ f38 1 f2"/>
              <a:gd name="f57" fmla="*/ f41 1 3900357"/>
              <a:gd name="f58" fmla="*/ f42 1 4178958"/>
              <a:gd name="f59" fmla="*/ f43 1 3900357"/>
              <a:gd name="f60" fmla="*/ f44 1 4178958"/>
              <a:gd name="f61" fmla="*/ f45 1 3900357"/>
              <a:gd name="f62" fmla="*/ f46 1 4178958"/>
              <a:gd name="f63" fmla="*/ f47 1 3900357"/>
              <a:gd name="f64" fmla="*/ f48 1 4178958"/>
              <a:gd name="f65" fmla="*/ f49 1 3900357"/>
              <a:gd name="f66" fmla="*/ f50 1 4178958"/>
              <a:gd name="f67" fmla="*/ f51 1 3900357"/>
              <a:gd name="f68" fmla="*/ f52 1 4178958"/>
              <a:gd name="f69" fmla="*/ f53 1 3900357"/>
              <a:gd name="f70" fmla="*/ f54 1 4178958"/>
              <a:gd name="f71" fmla="*/ f55 1 4178958"/>
              <a:gd name="f72" fmla="*/ f5 1 f39"/>
              <a:gd name="f73" fmla="*/ f6 1 f39"/>
              <a:gd name="f74" fmla="*/ f5 1 f40"/>
              <a:gd name="f75" fmla="*/ f7 1 f40"/>
              <a:gd name="f76" fmla="+- f56 0 f1"/>
              <a:gd name="f77" fmla="*/ f57 1 f39"/>
              <a:gd name="f78" fmla="*/ f58 1 f40"/>
              <a:gd name="f79" fmla="*/ f59 1 f39"/>
              <a:gd name="f80" fmla="*/ f60 1 f40"/>
              <a:gd name="f81" fmla="*/ f61 1 f39"/>
              <a:gd name="f82" fmla="*/ f62 1 f40"/>
              <a:gd name="f83" fmla="*/ f63 1 f39"/>
              <a:gd name="f84" fmla="*/ f64 1 f40"/>
              <a:gd name="f85" fmla="*/ f65 1 f39"/>
              <a:gd name="f86" fmla="*/ f66 1 f40"/>
              <a:gd name="f87" fmla="*/ f67 1 f39"/>
              <a:gd name="f88" fmla="*/ f68 1 f40"/>
              <a:gd name="f89" fmla="*/ f69 1 f39"/>
              <a:gd name="f90" fmla="*/ f70 1 f40"/>
              <a:gd name="f91" fmla="*/ f71 1 f40"/>
              <a:gd name="f92" fmla="*/ f72 f34 1"/>
              <a:gd name="f93" fmla="*/ f73 f34 1"/>
              <a:gd name="f94" fmla="*/ f75 f35 1"/>
              <a:gd name="f95" fmla="*/ f74 f35 1"/>
              <a:gd name="f96" fmla="*/ f77 f34 1"/>
              <a:gd name="f97" fmla="*/ f78 f35 1"/>
              <a:gd name="f98" fmla="*/ f79 f34 1"/>
              <a:gd name="f99" fmla="*/ f80 f35 1"/>
              <a:gd name="f100" fmla="*/ f81 f34 1"/>
              <a:gd name="f101" fmla="*/ f82 f35 1"/>
              <a:gd name="f102" fmla="*/ f83 f34 1"/>
              <a:gd name="f103" fmla="*/ f84 f35 1"/>
              <a:gd name="f104" fmla="*/ f85 f34 1"/>
              <a:gd name="f105" fmla="*/ f86 f35 1"/>
              <a:gd name="f106" fmla="*/ f87 f34 1"/>
              <a:gd name="f107" fmla="*/ f88 f35 1"/>
              <a:gd name="f108" fmla="*/ f89 f34 1"/>
              <a:gd name="f109" fmla="*/ f90 f35 1"/>
              <a:gd name="f110" fmla="*/ f91 f35 1"/>
            </a:gdLst>
            <a:ahLst/>
            <a:cxnLst>
              <a:cxn ang="3cd4">
                <a:pos x="hc" y="t"/>
              </a:cxn>
              <a:cxn ang="0">
                <a:pos x="r" y="vc"/>
              </a:cxn>
              <a:cxn ang="cd4">
                <a:pos x="hc" y="b"/>
              </a:cxn>
              <a:cxn ang="cd2">
                <a:pos x="l" y="vc"/>
              </a:cxn>
              <a:cxn ang="f76">
                <a:pos x="f96" y="f97"/>
              </a:cxn>
              <a:cxn ang="f76">
                <a:pos x="f98" y="f99"/>
              </a:cxn>
              <a:cxn ang="f76">
                <a:pos x="f100" y="f101"/>
              </a:cxn>
              <a:cxn ang="f76">
                <a:pos x="f102" y="f103"/>
              </a:cxn>
              <a:cxn ang="f76">
                <a:pos x="f104" y="f105"/>
              </a:cxn>
              <a:cxn ang="f76">
                <a:pos x="f106" y="f107"/>
              </a:cxn>
              <a:cxn ang="f76">
                <a:pos x="f108" y="f109"/>
              </a:cxn>
              <a:cxn ang="f76">
                <a:pos x="f100" y="f110"/>
              </a:cxn>
              <a:cxn ang="f76">
                <a:pos x="f96" y="f97"/>
              </a:cxn>
            </a:cxnLst>
            <a:rect l="f92" t="f95" r="f93" b="f94"/>
            <a:pathLst>
              <a:path w="3900357" h="4178958">
                <a:moveTo>
                  <a:pt x="f8" y="f9"/>
                </a:moveTo>
                <a:cubicBezTo>
                  <a:pt x="f10" y="f11"/>
                  <a:pt x="f6" y="f12"/>
                  <a:pt x="f6" y="f13"/>
                </a:cubicBezTo>
                <a:cubicBezTo>
                  <a:pt x="f6" y="f14"/>
                  <a:pt x="f15" y="f7"/>
                  <a:pt x="f16" y="f7"/>
                </a:cubicBezTo>
                <a:cubicBezTo>
                  <a:pt x="f17" y="f7"/>
                  <a:pt x="f18" y="f19"/>
                  <a:pt x="f20" y="f21"/>
                </a:cubicBezTo>
                <a:lnTo>
                  <a:pt x="f5" y="f22"/>
                </a:lnTo>
                <a:lnTo>
                  <a:pt x="f23" y="f24"/>
                </a:lnTo>
                <a:lnTo>
                  <a:pt x="f25" y="f26"/>
                </a:lnTo>
                <a:cubicBezTo>
                  <a:pt x="f27" y="f28"/>
                  <a:pt x="f29" y="f5"/>
                  <a:pt x="f16" y="f5"/>
                </a:cubicBezTo>
                <a:cubicBezTo>
                  <a:pt x="f30" y="f5"/>
                  <a:pt x="f31" y="f32"/>
                  <a:pt x="f8" y="f9"/>
                </a:cubicBezTo>
                <a:close/>
              </a:path>
            </a:pathLst>
          </a:custGeom>
          <a:gradFill>
            <a:gsLst>
              <a:gs pos="0">
                <a:srgbClr val="000000">
                  <a:alpha val="0"/>
                </a:srgbClr>
              </a:gs>
              <a:gs pos="100000">
                <a:srgbClr val="4472C4">
                  <a:alpha val="43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8" name="Rectangle 19">
            <a:extLst>
              <a:ext uri="{FF2B5EF4-FFF2-40B4-BE49-F238E27FC236}">
                <a16:creationId xmlns:a16="http://schemas.microsoft.com/office/drawing/2014/main" id="{61E821D1-3B74-3E04-F30B-9E1C123F9D68}"/>
              </a:ext>
            </a:extLst>
          </p:cNvPr>
          <p:cNvSpPr>
            <a:spLocks noMove="1" noResize="1"/>
          </p:cNvSpPr>
          <p:nvPr/>
        </p:nvSpPr>
        <p:spPr>
          <a:xfrm rot="5399996" flipH="1">
            <a:off x="-1410157" y="1399942"/>
            <a:ext cx="6858000" cy="4037834"/>
          </a:xfrm>
          <a:prstGeom prst="rect">
            <a:avLst/>
          </a:prstGeom>
          <a:gradFill>
            <a:gsLst>
              <a:gs pos="0">
                <a:srgbClr val="000000">
                  <a:alpha val="0"/>
                </a:srgbClr>
              </a:gs>
              <a:gs pos="100000">
                <a:srgbClr val="8FAADC">
                  <a:alpha val="11000"/>
                </a:srgbClr>
              </a:gs>
            </a:gsLst>
            <a:lin ang="7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9" name="Titel 1">
            <a:extLst>
              <a:ext uri="{FF2B5EF4-FFF2-40B4-BE49-F238E27FC236}">
                <a16:creationId xmlns:a16="http://schemas.microsoft.com/office/drawing/2014/main" id="{DCC30C4E-4DA2-B04E-FD11-7569689E18A1}"/>
              </a:ext>
            </a:extLst>
          </p:cNvPr>
          <p:cNvSpPr txBox="1">
            <a:spLocks noGrp="1"/>
          </p:cNvSpPr>
          <p:nvPr>
            <p:ph type="title"/>
          </p:nvPr>
        </p:nvSpPr>
        <p:spPr>
          <a:xfrm>
            <a:off x="418158" y="2318533"/>
            <a:ext cx="3201369" cy="1481329"/>
          </a:xfrm>
        </p:spPr>
        <p:txBody>
          <a:bodyPr anchor="b">
            <a:normAutofit/>
          </a:bodyPr>
          <a:lstStyle/>
          <a:p>
            <a:pPr lvl="0"/>
            <a:r>
              <a:rPr lang="nl-NL" sz="2400" dirty="0">
                <a:solidFill>
                  <a:srgbClr val="FFFFFF"/>
                </a:solidFill>
              </a:rPr>
              <a:t>Kernboodschappen</a:t>
            </a:r>
            <a:br>
              <a:rPr lang="nl-NL" sz="4000" dirty="0">
                <a:solidFill>
                  <a:srgbClr val="FFFFFF"/>
                </a:solidFill>
              </a:rPr>
            </a:br>
            <a:endParaRPr lang="nl-NL" sz="4000" dirty="0">
              <a:solidFill>
                <a:srgbClr val="FFFFFF"/>
              </a:solidFill>
            </a:endParaRPr>
          </a:p>
        </p:txBody>
      </p:sp>
      <p:sp>
        <p:nvSpPr>
          <p:cNvPr id="13" name="Tijdelijke aanduiding voor inhoud 12">
            <a:extLst>
              <a:ext uri="{FF2B5EF4-FFF2-40B4-BE49-F238E27FC236}">
                <a16:creationId xmlns:a16="http://schemas.microsoft.com/office/drawing/2014/main" id="{1DB6E018-BDE4-23CA-8C76-55C3D71239C2}"/>
              </a:ext>
            </a:extLst>
          </p:cNvPr>
          <p:cNvSpPr>
            <a:spLocks noGrp="1"/>
          </p:cNvSpPr>
          <p:nvPr>
            <p:ph idx="1"/>
          </p:nvPr>
        </p:nvSpPr>
        <p:spPr>
          <a:xfrm>
            <a:off x="4454361" y="830762"/>
            <a:ext cx="7317921" cy="5216756"/>
          </a:xfrm>
        </p:spPr>
        <p:txBody>
          <a:bodyPr>
            <a:noAutofit/>
          </a:bodyPr>
          <a:lstStyle/>
          <a:p>
            <a:r>
              <a:rPr lang="nl-NL" sz="2000" dirty="0"/>
              <a:t>Ook de nieuwe pensioenregeling wordt uitgevoerd door het </a:t>
            </a:r>
            <a:r>
              <a:rPr lang="nl-NL" sz="2000" b="1" dirty="0"/>
              <a:t>KLM Pensioenfonds</a:t>
            </a:r>
            <a:r>
              <a:rPr lang="nl-NL" sz="2000" dirty="0"/>
              <a:t>.</a:t>
            </a:r>
          </a:p>
          <a:p>
            <a:r>
              <a:rPr lang="nl-NL" sz="2000" dirty="0"/>
              <a:t>In de nieuwe pensioenregeling staat de </a:t>
            </a:r>
            <a:r>
              <a:rPr lang="nl-NL" sz="2000" b="1" dirty="0"/>
              <a:t>premie centraal</a:t>
            </a:r>
            <a:r>
              <a:rPr lang="nl-NL" sz="2000" dirty="0"/>
              <a:t>. De premie komt terecht in een persoonlijk pensioenvermogen van de deelnemer. </a:t>
            </a:r>
          </a:p>
          <a:p>
            <a:r>
              <a:rPr lang="nl-NL" sz="2000" dirty="0"/>
              <a:t>Het pensioenfonds belegt het pensioenvermogen zodat er beleggingsrendement wordt behaald. Op deze wijze moet een pensioenvermogen opgebouwd worden waaruit levenslang een jaarlijks pensioen uitgekeerd wordt van </a:t>
            </a:r>
            <a:r>
              <a:rPr lang="nl-NL" sz="2000" b="1" dirty="0"/>
              <a:t>80% van het gemiddelde pensioengevend salaris bij 42 dienstjaren</a:t>
            </a:r>
            <a:r>
              <a:rPr lang="nl-NL" sz="2000" dirty="0"/>
              <a:t>. Of deze ambitie wordt ingevuld, is afhankelijk van de beleggingsresultaten. </a:t>
            </a:r>
          </a:p>
          <a:p>
            <a:r>
              <a:rPr lang="nl-NL" sz="2000" dirty="0"/>
              <a:t>De nieuwe regeling is een </a:t>
            </a:r>
            <a:r>
              <a:rPr lang="nl-NL" sz="2000" b="1" dirty="0"/>
              <a:t>solidaire pensioenregeling</a:t>
            </a:r>
            <a:r>
              <a:rPr lang="nl-NL" sz="2000" dirty="0"/>
              <a:t>. De pensioenvermogens worden als één geheel belegd. Risico’s worden gedeeld tussen alle groepen deelnemers en gepensioneerden. </a:t>
            </a:r>
          </a:p>
          <a:p>
            <a:r>
              <a:rPr lang="nl-NL" sz="2000" dirty="0"/>
              <a:t>De pensioenuitkering staat (dus) niet vast.</a:t>
            </a:r>
          </a:p>
        </p:txBody>
      </p:sp>
    </p:spTree>
    <p:extLst>
      <p:ext uri="{BB962C8B-B14F-4D97-AF65-F5344CB8AC3E}">
        <p14:creationId xmlns:p14="http://schemas.microsoft.com/office/powerpoint/2010/main" val="3690181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118C9DB8-874C-435E-61C2-875F1C67D4A5}"/>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E175DC38-66DE-3E24-3ACA-975D15082414}"/>
              </a:ext>
            </a:extLst>
          </p:cNvPr>
          <p:cNvSpPr>
            <a:spLocks noMove="1" noResize="1"/>
          </p:cNvSpPr>
          <p:nvPr/>
        </p:nvSpPr>
        <p:spPr>
          <a:xfrm>
            <a:off x="0" y="0"/>
            <a:ext cx="12188952"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D9DF3311-3284-493A-F0A2-361C83B9946B}"/>
              </a:ext>
            </a:extLst>
          </p:cNvPr>
          <p:cNvSpPr>
            <a:spLocks noMove="1" noResize="1"/>
          </p:cNvSpPr>
          <p:nvPr/>
        </p:nvSpPr>
        <p:spPr>
          <a:xfrm rot="5399996" flipH="1">
            <a:off x="-1410138" y="1410083"/>
            <a:ext cx="6858000" cy="4037834"/>
          </a:xfrm>
          <a:prstGeom prst="rect">
            <a:avLst/>
          </a:prstGeom>
          <a:gradFill>
            <a:gsLst>
              <a:gs pos="0">
                <a:srgbClr val="000000"/>
              </a:gs>
              <a:gs pos="100000">
                <a:srgbClr val="2F5597"/>
              </a:gs>
            </a:gsLst>
            <a:lin ang="30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1C6DF266-8CF9-ABEC-9BF3-2431FF93E8A5}"/>
              </a:ext>
            </a:extLst>
          </p:cNvPr>
          <p:cNvSpPr>
            <a:spLocks noMove="1" noResize="1"/>
          </p:cNvSpPr>
          <p:nvPr/>
        </p:nvSpPr>
        <p:spPr>
          <a:xfrm rot="5399996" flipH="1">
            <a:off x="-1410138" y="1420223"/>
            <a:ext cx="6858000" cy="4037834"/>
          </a:xfrm>
          <a:prstGeom prst="rect">
            <a:avLst/>
          </a:prstGeom>
          <a:gradFill>
            <a:gsLst>
              <a:gs pos="0">
                <a:srgbClr val="000000">
                  <a:alpha val="0"/>
                </a:srgbClr>
              </a:gs>
              <a:gs pos="100000">
                <a:srgbClr val="4472C4">
                  <a:alpha val="46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ACA94BED-98BC-3103-9D64-9ECA7BDC843E}"/>
              </a:ext>
            </a:extLst>
          </p:cNvPr>
          <p:cNvSpPr>
            <a:spLocks noMove="1" noResize="1"/>
          </p:cNvSpPr>
          <p:nvPr/>
        </p:nvSpPr>
        <p:spPr>
          <a:xfrm rot="5399996" flipH="1">
            <a:off x="767922" y="3588088"/>
            <a:ext cx="2501981" cy="4037844"/>
          </a:xfrm>
          <a:prstGeom prst="rect">
            <a:avLst/>
          </a:prstGeom>
          <a:gradFill>
            <a:gsLst>
              <a:gs pos="0">
                <a:srgbClr val="4472C4">
                  <a:alpha val="29000"/>
                </a:srgbClr>
              </a:gs>
              <a:gs pos="100000">
                <a:srgbClr val="000000">
                  <a:alpha val="30000"/>
                </a:srgbClr>
              </a:gs>
            </a:gsLst>
            <a:lin ang="7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Freeform: Shape 17">
            <a:extLst>
              <a:ext uri="{FF2B5EF4-FFF2-40B4-BE49-F238E27FC236}">
                <a16:creationId xmlns:a16="http://schemas.microsoft.com/office/drawing/2014/main" id="{D2E16D18-CA4E-B959-5664-5AE0E704C762}"/>
              </a:ext>
            </a:extLst>
          </p:cNvPr>
          <p:cNvSpPr>
            <a:spLocks noMove="1" noResize="1"/>
          </p:cNvSpPr>
          <p:nvPr/>
        </p:nvSpPr>
        <p:spPr>
          <a:xfrm rot="20635419">
            <a:off x="-501740" y="969721"/>
            <a:ext cx="3900354" cy="4178954"/>
          </a:xfrm>
          <a:custGeom>
            <a:avLst/>
            <a:gdLst>
              <a:gd name="f0" fmla="val 10800000"/>
              <a:gd name="f1" fmla="val 5400000"/>
              <a:gd name="f2" fmla="val 180"/>
              <a:gd name="f3" fmla="val w"/>
              <a:gd name="f4" fmla="val h"/>
              <a:gd name="f5" fmla="val 0"/>
              <a:gd name="f6" fmla="val 3900357"/>
              <a:gd name="f7" fmla="val 4178958"/>
              <a:gd name="f8" fmla="val 2432225"/>
              <a:gd name="f9" fmla="val 93939"/>
              <a:gd name="f10" fmla="val 3282786"/>
              <a:gd name="f11" fmla="val 358491"/>
              <a:gd name="f12" fmla="val 1151865"/>
              <a:gd name="f13" fmla="val 2089479"/>
              <a:gd name="f14" fmla="val 3243466"/>
              <a:gd name="f15" fmla="val 2964865"/>
              <a:gd name="f16" fmla="val 1810878"/>
              <a:gd name="f17" fmla="val 1089636"/>
              <a:gd name="f18" fmla="val 453744"/>
              <a:gd name="f19" fmla="val 3813531"/>
              <a:gd name="f20" fmla="val 78249"/>
              <a:gd name="f21" fmla="val 3257727"/>
              <a:gd name="f22" fmla="val 3128923"/>
              <a:gd name="f23" fmla="val 831324"/>
              <a:gd name="f24" fmla="val 244281"/>
              <a:gd name="f25" fmla="val 997559"/>
              <a:gd name="f26" fmla="val 164202"/>
              <a:gd name="f27" fmla="val 1247540"/>
              <a:gd name="f28" fmla="val 58468"/>
              <a:gd name="f29" fmla="val 1522381"/>
              <a:gd name="f30" fmla="val 2027251"/>
              <a:gd name="f31" fmla="val 2235942"/>
              <a:gd name="f32" fmla="val 32888"/>
              <a:gd name="f33" fmla="+- 0 0 -90"/>
              <a:gd name="f34" fmla="*/ f3 1 3900357"/>
              <a:gd name="f35" fmla="*/ f4 1 4178958"/>
              <a:gd name="f36" fmla="+- f7 0 f5"/>
              <a:gd name="f37" fmla="+- f6 0 f5"/>
              <a:gd name="f38" fmla="*/ f33 f0 1"/>
              <a:gd name="f39" fmla="*/ f37 1 3900357"/>
              <a:gd name="f40" fmla="*/ f36 1 4178958"/>
              <a:gd name="f41" fmla="*/ 2432225 f37 1"/>
              <a:gd name="f42" fmla="*/ 93939 f36 1"/>
              <a:gd name="f43" fmla="*/ 3900357 f37 1"/>
              <a:gd name="f44" fmla="*/ 2089479 f36 1"/>
              <a:gd name="f45" fmla="*/ 1810878 f37 1"/>
              <a:gd name="f46" fmla="*/ 4178958 f36 1"/>
              <a:gd name="f47" fmla="*/ 78249 f37 1"/>
              <a:gd name="f48" fmla="*/ 3257727 f36 1"/>
              <a:gd name="f49" fmla="*/ 0 f37 1"/>
              <a:gd name="f50" fmla="*/ 3128923 f36 1"/>
              <a:gd name="f51" fmla="*/ 831324 f37 1"/>
              <a:gd name="f52" fmla="*/ 244281 f36 1"/>
              <a:gd name="f53" fmla="*/ 997559 f37 1"/>
              <a:gd name="f54" fmla="*/ 164202 f36 1"/>
              <a:gd name="f55" fmla="*/ 0 f36 1"/>
              <a:gd name="f56" fmla="*/ f38 1 f2"/>
              <a:gd name="f57" fmla="*/ f41 1 3900357"/>
              <a:gd name="f58" fmla="*/ f42 1 4178958"/>
              <a:gd name="f59" fmla="*/ f43 1 3900357"/>
              <a:gd name="f60" fmla="*/ f44 1 4178958"/>
              <a:gd name="f61" fmla="*/ f45 1 3900357"/>
              <a:gd name="f62" fmla="*/ f46 1 4178958"/>
              <a:gd name="f63" fmla="*/ f47 1 3900357"/>
              <a:gd name="f64" fmla="*/ f48 1 4178958"/>
              <a:gd name="f65" fmla="*/ f49 1 3900357"/>
              <a:gd name="f66" fmla="*/ f50 1 4178958"/>
              <a:gd name="f67" fmla="*/ f51 1 3900357"/>
              <a:gd name="f68" fmla="*/ f52 1 4178958"/>
              <a:gd name="f69" fmla="*/ f53 1 3900357"/>
              <a:gd name="f70" fmla="*/ f54 1 4178958"/>
              <a:gd name="f71" fmla="*/ f55 1 4178958"/>
              <a:gd name="f72" fmla="*/ f5 1 f39"/>
              <a:gd name="f73" fmla="*/ f6 1 f39"/>
              <a:gd name="f74" fmla="*/ f5 1 f40"/>
              <a:gd name="f75" fmla="*/ f7 1 f40"/>
              <a:gd name="f76" fmla="+- f56 0 f1"/>
              <a:gd name="f77" fmla="*/ f57 1 f39"/>
              <a:gd name="f78" fmla="*/ f58 1 f40"/>
              <a:gd name="f79" fmla="*/ f59 1 f39"/>
              <a:gd name="f80" fmla="*/ f60 1 f40"/>
              <a:gd name="f81" fmla="*/ f61 1 f39"/>
              <a:gd name="f82" fmla="*/ f62 1 f40"/>
              <a:gd name="f83" fmla="*/ f63 1 f39"/>
              <a:gd name="f84" fmla="*/ f64 1 f40"/>
              <a:gd name="f85" fmla="*/ f65 1 f39"/>
              <a:gd name="f86" fmla="*/ f66 1 f40"/>
              <a:gd name="f87" fmla="*/ f67 1 f39"/>
              <a:gd name="f88" fmla="*/ f68 1 f40"/>
              <a:gd name="f89" fmla="*/ f69 1 f39"/>
              <a:gd name="f90" fmla="*/ f70 1 f40"/>
              <a:gd name="f91" fmla="*/ f71 1 f40"/>
              <a:gd name="f92" fmla="*/ f72 f34 1"/>
              <a:gd name="f93" fmla="*/ f73 f34 1"/>
              <a:gd name="f94" fmla="*/ f75 f35 1"/>
              <a:gd name="f95" fmla="*/ f74 f35 1"/>
              <a:gd name="f96" fmla="*/ f77 f34 1"/>
              <a:gd name="f97" fmla="*/ f78 f35 1"/>
              <a:gd name="f98" fmla="*/ f79 f34 1"/>
              <a:gd name="f99" fmla="*/ f80 f35 1"/>
              <a:gd name="f100" fmla="*/ f81 f34 1"/>
              <a:gd name="f101" fmla="*/ f82 f35 1"/>
              <a:gd name="f102" fmla="*/ f83 f34 1"/>
              <a:gd name="f103" fmla="*/ f84 f35 1"/>
              <a:gd name="f104" fmla="*/ f85 f34 1"/>
              <a:gd name="f105" fmla="*/ f86 f35 1"/>
              <a:gd name="f106" fmla="*/ f87 f34 1"/>
              <a:gd name="f107" fmla="*/ f88 f35 1"/>
              <a:gd name="f108" fmla="*/ f89 f34 1"/>
              <a:gd name="f109" fmla="*/ f90 f35 1"/>
              <a:gd name="f110" fmla="*/ f91 f35 1"/>
            </a:gdLst>
            <a:ahLst/>
            <a:cxnLst>
              <a:cxn ang="3cd4">
                <a:pos x="hc" y="t"/>
              </a:cxn>
              <a:cxn ang="0">
                <a:pos x="r" y="vc"/>
              </a:cxn>
              <a:cxn ang="cd4">
                <a:pos x="hc" y="b"/>
              </a:cxn>
              <a:cxn ang="cd2">
                <a:pos x="l" y="vc"/>
              </a:cxn>
              <a:cxn ang="f76">
                <a:pos x="f96" y="f97"/>
              </a:cxn>
              <a:cxn ang="f76">
                <a:pos x="f98" y="f99"/>
              </a:cxn>
              <a:cxn ang="f76">
                <a:pos x="f100" y="f101"/>
              </a:cxn>
              <a:cxn ang="f76">
                <a:pos x="f102" y="f103"/>
              </a:cxn>
              <a:cxn ang="f76">
                <a:pos x="f104" y="f105"/>
              </a:cxn>
              <a:cxn ang="f76">
                <a:pos x="f106" y="f107"/>
              </a:cxn>
              <a:cxn ang="f76">
                <a:pos x="f108" y="f109"/>
              </a:cxn>
              <a:cxn ang="f76">
                <a:pos x="f100" y="f110"/>
              </a:cxn>
              <a:cxn ang="f76">
                <a:pos x="f96" y="f97"/>
              </a:cxn>
            </a:cxnLst>
            <a:rect l="f92" t="f95" r="f93" b="f94"/>
            <a:pathLst>
              <a:path w="3900357" h="4178958">
                <a:moveTo>
                  <a:pt x="f8" y="f9"/>
                </a:moveTo>
                <a:cubicBezTo>
                  <a:pt x="f10" y="f11"/>
                  <a:pt x="f6" y="f12"/>
                  <a:pt x="f6" y="f13"/>
                </a:cubicBezTo>
                <a:cubicBezTo>
                  <a:pt x="f6" y="f14"/>
                  <a:pt x="f15" y="f7"/>
                  <a:pt x="f16" y="f7"/>
                </a:cubicBezTo>
                <a:cubicBezTo>
                  <a:pt x="f17" y="f7"/>
                  <a:pt x="f18" y="f19"/>
                  <a:pt x="f20" y="f21"/>
                </a:cubicBezTo>
                <a:lnTo>
                  <a:pt x="f5" y="f22"/>
                </a:lnTo>
                <a:lnTo>
                  <a:pt x="f23" y="f24"/>
                </a:lnTo>
                <a:lnTo>
                  <a:pt x="f25" y="f26"/>
                </a:lnTo>
                <a:cubicBezTo>
                  <a:pt x="f27" y="f28"/>
                  <a:pt x="f29" y="f5"/>
                  <a:pt x="f16" y="f5"/>
                </a:cubicBezTo>
                <a:cubicBezTo>
                  <a:pt x="f30" y="f5"/>
                  <a:pt x="f31" y="f32"/>
                  <a:pt x="f8" y="f9"/>
                </a:cubicBezTo>
                <a:close/>
              </a:path>
            </a:pathLst>
          </a:custGeom>
          <a:gradFill>
            <a:gsLst>
              <a:gs pos="0">
                <a:srgbClr val="000000">
                  <a:alpha val="0"/>
                </a:srgbClr>
              </a:gs>
              <a:gs pos="100000">
                <a:srgbClr val="4472C4">
                  <a:alpha val="43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8" name="Rectangle 19">
            <a:extLst>
              <a:ext uri="{FF2B5EF4-FFF2-40B4-BE49-F238E27FC236}">
                <a16:creationId xmlns:a16="http://schemas.microsoft.com/office/drawing/2014/main" id="{61E821D1-3B74-3E04-F30B-9E1C123F9D68}"/>
              </a:ext>
            </a:extLst>
          </p:cNvPr>
          <p:cNvSpPr>
            <a:spLocks noMove="1" noResize="1"/>
          </p:cNvSpPr>
          <p:nvPr/>
        </p:nvSpPr>
        <p:spPr>
          <a:xfrm rot="5399996" flipH="1">
            <a:off x="-1410157" y="1399942"/>
            <a:ext cx="6858000" cy="4037834"/>
          </a:xfrm>
          <a:prstGeom prst="rect">
            <a:avLst/>
          </a:prstGeom>
          <a:gradFill>
            <a:gsLst>
              <a:gs pos="0">
                <a:srgbClr val="000000">
                  <a:alpha val="0"/>
                </a:srgbClr>
              </a:gs>
              <a:gs pos="100000">
                <a:srgbClr val="8FAADC">
                  <a:alpha val="11000"/>
                </a:srgbClr>
              </a:gs>
            </a:gsLst>
            <a:lin ang="7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9" name="Titel 1">
            <a:extLst>
              <a:ext uri="{FF2B5EF4-FFF2-40B4-BE49-F238E27FC236}">
                <a16:creationId xmlns:a16="http://schemas.microsoft.com/office/drawing/2014/main" id="{DCC30C4E-4DA2-B04E-FD11-7569689E18A1}"/>
              </a:ext>
            </a:extLst>
          </p:cNvPr>
          <p:cNvSpPr txBox="1">
            <a:spLocks noGrp="1"/>
          </p:cNvSpPr>
          <p:nvPr>
            <p:ph type="title"/>
          </p:nvPr>
        </p:nvSpPr>
        <p:spPr>
          <a:xfrm>
            <a:off x="418158" y="2318533"/>
            <a:ext cx="3201369" cy="1481329"/>
          </a:xfrm>
        </p:spPr>
        <p:txBody>
          <a:bodyPr anchor="b">
            <a:normAutofit/>
          </a:bodyPr>
          <a:lstStyle/>
          <a:p>
            <a:pPr lvl="0"/>
            <a:r>
              <a:rPr lang="nl-NL" sz="2400" dirty="0">
                <a:solidFill>
                  <a:srgbClr val="FFFFFF"/>
                </a:solidFill>
              </a:rPr>
              <a:t>Kernboodschappen</a:t>
            </a:r>
            <a:br>
              <a:rPr lang="nl-NL" sz="4000" dirty="0">
                <a:solidFill>
                  <a:srgbClr val="FFFFFF"/>
                </a:solidFill>
              </a:rPr>
            </a:br>
            <a:endParaRPr lang="nl-NL" sz="4000" dirty="0">
              <a:solidFill>
                <a:srgbClr val="FFFFFF"/>
              </a:solidFill>
            </a:endParaRPr>
          </a:p>
        </p:txBody>
      </p:sp>
      <p:sp>
        <p:nvSpPr>
          <p:cNvPr id="13" name="Tijdelijke aanduiding voor inhoud 12">
            <a:extLst>
              <a:ext uri="{FF2B5EF4-FFF2-40B4-BE49-F238E27FC236}">
                <a16:creationId xmlns:a16="http://schemas.microsoft.com/office/drawing/2014/main" id="{1DB6E018-BDE4-23CA-8C76-55C3D71239C2}"/>
              </a:ext>
            </a:extLst>
          </p:cNvPr>
          <p:cNvSpPr>
            <a:spLocks noGrp="1"/>
          </p:cNvSpPr>
          <p:nvPr>
            <p:ph idx="1"/>
          </p:nvPr>
        </p:nvSpPr>
        <p:spPr>
          <a:xfrm>
            <a:off x="4454361" y="798450"/>
            <a:ext cx="7317921" cy="5281380"/>
          </a:xfrm>
        </p:spPr>
        <p:txBody>
          <a:bodyPr>
            <a:noAutofit/>
          </a:bodyPr>
          <a:lstStyle/>
          <a:p>
            <a:r>
              <a:rPr lang="nl-NL" sz="2000" dirty="0"/>
              <a:t>Afschaffing doorsneesystematiek betekent dat oudere deelnemers (&gt; 36 jaar) nadeel lijden. Dat nadeel zal worden </a:t>
            </a:r>
            <a:r>
              <a:rPr lang="nl-NL" sz="2000" b="1" dirty="0"/>
              <a:t>gecompenseerd</a:t>
            </a:r>
            <a:r>
              <a:rPr lang="nl-NL" sz="2000" dirty="0"/>
              <a:t> door extra storting(en) in hun pensioenvermogen (d.m.v. een eenmalige verrekening bij aanvang van de nieuwe pensioenregeling, dan wel gespreid. Als de reserves onvoldoende blijken, dan overleg over tijdelijke (extra) premiestortingen gedurende nader te bepalen periode.</a:t>
            </a:r>
          </a:p>
          <a:p>
            <a:r>
              <a:rPr lang="nl-NL" sz="2000" dirty="0"/>
              <a:t>Na pensionering worden de jaarlijkse pensioenuitkeringen onttrokken aan het pensioenvermogen. Het pensioenvermogen blijft belegd, ook na pensionering, zodat het rendement blijft opleveren. </a:t>
            </a:r>
          </a:p>
          <a:p>
            <a:r>
              <a:rPr lang="nl-NL" sz="2000" dirty="0"/>
              <a:t>Een klein deel (5%) van het beleggingsrendement van gepensioneerden wordt aan de </a:t>
            </a:r>
            <a:r>
              <a:rPr lang="nl-NL" sz="2000" b="1" dirty="0"/>
              <a:t>solidariteitsreserve</a:t>
            </a:r>
            <a:r>
              <a:rPr lang="nl-NL" sz="2000" dirty="0"/>
              <a:t> toegevoegd om hun uitkeringen te beschermen tegen tegenvallers zoals tegenvallende beleggingsresultaten, hoge inflatie en langleven risico. Vanuit de solidariteitsreserve kan naar verwachting minimaal 50% van de prijsinflatie worden gedekt. </a:t>
            </a:r>
          </a:p>
        </p:txBody>
      </p:sp>
    </p:spTree>
    <p:extLst>
      <p:ext uri="{BB962C8B-B14F-4D97-AF65-F5344CB8AC3E}">
        <p14:creationId xmlns:p14="http://schemas.microsoft.com/office/powerpoint/2010/main" val="2680018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118C9DB8-874C-435E-61C2-875F1C67D4A5}"/>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E175DC38-66DE-3E24-3ACA-975D15082414}"/>
              </a:ext>
            </a:extLst>
          </p:cNvPr>
          <p:cNvSpPr>
            <a:spLocks noMove="1" noResize="1"/>
          </p:cNvSpPr>
          <p:nvPr/>
        </p:nvSpPr>
        <p:spPr>
          <a:xfrm>
            <a:off x="0" y="0"/>
            <a:ext cx="12188952"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D9DF3311-3284-493A-F0A2-361C83B9946B}"/>
              </a:ext>
            </a:extLst>
          </p:cNvPr>
          <p:cNvSpPr>
            <a:spLocks noMove="1" noResize="1"/>
          </p:cNvSpPr>
          <p:nvPr/>
        </p:nvSpPr>
        <p:spPr>
          <a:xfrm rot="5399996" flipH="1">
            <a:off x="-1410138" y="1410083"/>
            <a:ext cx="6858000" cy="4037834"/>
          </a:xfrm>
          <a:prstGeom prst="rect">
            <a:avLst/>
          </a:prstGeom>
          <a:gradFill>
            <a:gsLst>
              <a:gs pos="0">
                <a:srgbClr val="000000"/>
              </a:gs>
              <a:gs pos="100000">
                <a:srgbClr val="2F5597"/>
              </a:gs>
            </a:gsLst>
            <a:lin ang="30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1C6DF266-8CF9-ABEC-9BF3-2431FF93E8A5}"/>
              </a:ext>
            </a:extLst>
          </p:cNvPr>
          <p:cNvSpPr>
            <a:spLocks noMove="1" noResize="1"/>
          </p:cNvSpPr>
          <p:nvPr/>
        </p:nvSpPr>
        <p:spPr>
          <a:xfrm rot="5399996" flipH="1">
            <a:off x="-1410138" y="1420223"/>
            <a:ext cx="6858000" cy="4037834"/>
          </a:xfrm>
          <a:prstGeom prst="rect">
            <a:avLst/>
          </a:prstGeom>
          <a:gradFill>
            <a:gsLst>
              <a:gs pos="0">
                <a:srgbClr val="000000">
                  <a:alpha val="0"/>
                </a:srgbClr>
              </a:gs>
              <a:gs pos="100000">
                <a:srgbClr val="4472C4">
                  <a:alpha val="46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ACA94BED-98BC-3103-9D64-9ECA7BDC843E}"/>
              </a:ext>
            </a:extLst>
          </p:cNvPr>
          <p:cNvSpPr>
            <a:spLocks noMove="1" noResize="1"/>
          </p:cNvSpPr>
          <p:nvPr/>
        </p:nvSpPr>
        <p:spPr>
          <a:xfrm rot="5399996" flipH="1">
            <a:off x="767922" y="3588088"/>
            <a:ext cx="2501981" cy="4037844"/>
          </a:xfrm>
          <a:prstGeom prst="rect">
            <a:avLst/>
          </a:prstGeom>
          <a:gradFill>
            <a:gsLst>
              <a:gs pos="0">
                <a:srgbClr val="4472C4">
                  <a:alpha val="29000"/>
                </a:srgbClr>
              </a:gs>
              <a:gs pos="100000">
                <a:srgbClr val="000000">
                  <a:alpha val="30000"/>
                </a:srgbClr>
              </a:gs>
            </a:gsLst>
            <a:lin ang="7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Freeform: Shape 17">
            <a:extLst>
              <a:ext uri="{FF2B5EF4-FFF2-40B4-BE49-F238E27FC236}">
                <a16:creationId xmlns:a16="http://schemas.microsoft.com/office/drawing/2014/main" id="{D2E16D18-CA4E-B959-5664-5AE0E704C762}"/>
              </a:ext>
            </a:extLst>
          </p:cNvPr>
          <p:cNvSpPr>
            <a:spLocks noMove="1" noResize="1"/>
          </p:cNvSpPr>
          <p:nvPr/>
        </p:nvSpPr>
        <p:spPr>
          <a:xfrm rot="20635419">
            <a:off x="-501740" y="969721"/>
            <a:ext cx="3900354" cy="4178954"/>
          </a:xfrm>
          <a:custGeom>
            <a:avLst/>
            <a:gdLst>
              <a:gd name="f0" fmla="val 10800000"/>
              <a:gd name="f1" fmla="val 5400000"/>
              <a:gd name="f2" fmla="val 180"/>
              <a:gd name="f3" fmla="val w"/>
              <a:gd name="f4" fmla="val h"/>
              <a:gd name="f5" fmla="val 0"/>
              <a:gd name="f6" fmla="val 3900357"/>
              <a:gd name="f7" fmla="val 4178958"/>
              <a:gd name="f8" fmla="val 2432225"/>
              <a:gd name="f9" fmla="val 93939"/>
              <a:gd name="f10" fmla="val 3282786"/>
              <a:gd name="f11" fmla="val 358491"/>
              <a:gd name="f12" fmla="val 1151865"/>
              <a:gd name="f13" fmla="val 2089479"/>
              <a:gd name="f14" fmla="val 3243466"/>
              <a:gd name="f15" fmla="val 2964865"/>
              <a:gd name="f16" fmla="val 1810878"/>
              <a:gd name="f17" fmla="val 1089636"/>
              <a:gd name="f18" fmla="val 453744"/>
              <a:gd name="f19" fmla="val 3813531"/>
              <a:gd name="f20" fmla="val 78249"/>
              <a:gd name="f21" fmla="val 3257727"/>
              <a:gd name="f22" fmla="val 3128923"/>
              <a:gd name="f23" fmla="val 831324"/>
              <a:gd name="f24" fmla="val 244281"/>
              <a:gd name="f25" fmla="val 997559"/>
              <a:gd name="f26" fmla="val 164202"/>
              <a:gd name="f27" fmla="val 1247540"/>
              <a:gd name="f28" fmla="val 58468"/>
              <a:gd name="f29" fmla="val 1522381"/>
              <a:gd name="f30" fmla="val 2027251"/>
              <a:gd name="f31" fmla="val 2235942"/>
              <a:gd name="f32" fmla="val 32888"/>
              <a:gd name="f33" fmla="+- 0 0 -90"/>
              <a:gd name="f34" fmla="*/ f3 1 3900357"/>
              <a:gd name="f35" fmla="*/ f4 1 4178958"/>
              <a:gd name="f36" fmla="+- f7 0 f5"/>
              <a:gd name="f37" fmla="+- f6 0 f5"/>
              <a:gd name="f38" fmla="*/ f33 f0 1"/>
              <a:gd name="f39" fmla="*/ f37 1 3900357"/>
              <a:gd name="f40" fmla="*/ f36 1 4178958"/>
              <a:gd name="f41" fmla="*/ 2432225 f37 1"/>
              <a:gd name="f42" fmla="*/ 93939 f36 1"/>
              <a:gd name="f43" fmla="*/ 3900357 f37 1"/>
              <a:gd name="f44" fmla="*/ 2089479 f36 1"/>
              <a:gd name="f45" fmla="*/ 1810878 f37 1"/>
              <a:gd name="f46" fmla="*/ 4178958 f36 1"/>
              <a:gd name="f47" fmla="*/ 78249 f37 1"/>
              <a:gd name="f48" fmla="*/ 3257727 f36 1"/>
              <a:gd name="f49" fmla="*/ 0 f37 1"/>
              <a:gd name="f50" fmla="*/ 3128923 f36 1"/>
              <a:gd name="f51" fmla="*/ 831324 f37 1"/>
              <a:gd name="f52" fmla="*/ 244281 f36 1"/>
              <a:gd name="f53" fmla="*/ 997559 f37 1"/>
              <a:gd name="f54" fmla="*/ 164202 f36 1"/>
              <a:gd name="f55" fmla="*/ 0 f36 1"/>
              <a:gd name="f56" fmla="*/ f38 1 f2"/>
              <a:gd name="f57" fmla="*/ f41 1 3900357"/>
              <a:gd name="f58" fmla="*/ f42 1 4178958"/>
              <a:gd name="f59" fmla="*/ f43 1 3900357"/>
              <a:gd name="f60" fmla="*/ f44 1 4178958"/>
              <a:gd name="f61" fmla="*/ f45 1 3900357"/>
              <a:gd name="f62" fmla="*/ f46 1 4178958"/>
              <a:gd name="f63" fmla="*/ f47 1 3900357"/>
              <a:gd name="f64" fmla="*/ f48 1 4178958"/>
              <a:gd name="f65" fmla="*/ f49 1 3900357"/>
              <a:gd name="f66" fmla="*/ f50 1 4178958"/>
              <a:gd name="f67" fmla="*/ f51 1 3900357"/>
              <a:gd name="f68" fmla="*/ f52 1 4178958"/>
              <a:gd name="f69" fmla="*/ f53 1 3900357"/>
              <a:gd name="f70" fmla="*/ f54 1 4178958"/>
              <a:gd name="f71" fmla="*/ f55 1 4178958"/>
              <a:gd name="f72" fmla="*/ f5 1 f39"/>
              <a:gd name="f73" fmla="*/ f6 1 f39"/>
              <a:gd name="f74" fmla="*/ f5 1 f40"/>
              <a:gd name="f75" fmla="*/ f7 1 f40"/>
              <a:gd name="f76" fmla="+- f56 0 f1"/>
              <a:gd name="f77" fmla="*/ f57 1 f39"/>
              <a:gd name="f78" fmla="*/ f58 1 f40"/>
              <a:gd name="f79" fmla="*/ f59 1 f39"/>
              <a:gd name="f80" fmla="*/ f60 1 f40"/>
              <a:gd name="f81" fmla="*/ f61 1 f39"/>
              <a:gd name="f82" fmla="*/ f62 1 f40"/>
              <a:gd name="f83" fmla="*/ f63 1 f39"/>
              <a:gd name="f84" fmla="*/ f64 1 f40"/>
              <a:gd name="f85" fmla="*/ f65 1 f39"/>
              <a:gd name="f86" fmla="*/ f66 1 f40"/>
              <a:gd name="f87" fmla="*/ f67 1 f39"/>
              <a:gd name="f88" fmla="*/ f68 1 f40"/>
              <a:gd name="f89" fmla="*/ f69 1 f39"/>
              <a:gd name="f90" fmla="*/ f70 1 f40"/>
              <a:gd name="f91" fmla="*/ f71 1 f40"/>
              <a:gd name="f92" fmla="*/ f72 f34 1"/>
              <a:gd name="f93" fmla="*/ f73 f34 1"/>
              <a:gd name="f94" fmla="*/ f75 f35 1"/>
              <a:gd name="f95" fmla="*/ f74 f35 1"/>
              <a:gd name="f96" fmla="*/ f77 f34 1"/>
              <a:gd name="f97" fmla="*/ f78 f35 1"/>
              <a:gd name="f98" fmla="*/ f79 f34 1"/>
              <a:gd name="f99" fmla="*/ f80 f35 1"/>
              <a:gd name="f100" fmla="*/ f81 f34 1"/>
              <a:gd name="f101" fmla="*/ f82 f35 1"/>
              <a:gd name="f102" fmla="*/ f83 f34 1"/>
              <a:gd name="f103" fmla="*/ f84 f35 1"/>
              <a:gd name="f104" fmla="*/ f85 f34 1"/>
              <a:gd name="f105" fmla="*/ f86 f35 1"/>
              <a:gd name="f106" fmla="*/ f87 f34 1"/>
              <a:gd name="f107" fmla="*/ f88 f35 1"/>
              <a:gd name="f108" fmla="*/ f89 f34 1"/>
              <a:gd name="f109" fmla="*/ f90 f35 1"/>
              <a:gd name="f110" fmla="*/ f91 f35 1"/>
            </a:gdLst>
            <a:ahLst/>
            <a:cxnLst>
              <a:cxn ang="3cd4">
                <a:pos x="hc" y="t"/>
              </a:cxn>
              <a:cxn ang="0">
                <a:pos x="r" y="vc"/>
              </a:cxn>
              <a:cxn ang="cd4">
                <a:pos x="hc" y="b"/>
              </a:cxn>
              <a:cxn ang="cd2">
                <a:pos x="l" y="vc"/>
              </a:cxn>
              <a:cxn ang="f76">
                <a:pos x="f96" y="f97"/>
              </a:cxn>
              <a:cxn ang="f76">
                <a:pos x="f98" y="f99"/>
              </a:cxn>
              <a:cxn ang="f76">
                <a:pos x="f100" y="f101"/>
              </a:cxn>
              <a:cxn ang="f76">
                <a:pos x="f102" y="f103"/>
              </a:cxn>
              <a:cxn ang="f76">
                <a:pos x="f104" y="f105"/>
              </a:cxn>
              <a:cxn ang="f76">
                <a:pos x="f106" y="f107"/>
              </a:cxn>
              <a:cxn ang="f76">
                <a:pos x="f108" y="f109"/>
              </a:cxn>
              <a:cxn ang="f76">
                <a:pos x="f100" y="f110"/>
              </a:cxn>
              <a:cxn ang="f76">
                <a:pos x="f96" y="f97"/>
              </a:cxn>
            </a:cxnLst>
            <a:rect l="f92" t="f95" r="f93" b="f94"/>
            <a:pathLst>
              <a:path w="3900357" h="4178958">
                <a:moveTo>
                  <a:pt x="f8" y="f9"/>
                </a:moveTo>
                <a:cubicBezTo>
                  <a:pt x="f10" y="f11"/>
                  <a:pt x="f6" y="f12"/>
                  <a:pt x="f6" y="f13"/>
                </a:cubicBezTo>
                <a:cubicBezTo>
                  <a:pt x="f6" y="f14"/>
                  <a:pt x="f15" y="f7"/>
                  <a:pt x="f16" y="f7"/>
                </a:cubicBezTo>
                <a:cubicBezTo>
                  <a:pt x="f17" y="f7"/>
                  <a:pt x="f18" y="f19"/>
                  <a:pt x="f20" y="f21"/>
                </a:cubicBezTo>
                <a:lnTo>
                  <a:pt x="f5" y="f22"/>
                </a:lnTo>
                <a:lnTo>
                  <a:pt x="f23" y="f24"/>
                </a:lnTo>
                <a:lnTo>
                  <a:pt x="f25" y="f26"/>
                </a:lnTo>
                <a:cubicBezTo>
                  <a:pt x="f27" y="f28"/>
                  <a:pt x="f29" y="f5"/>
                  <a:pt x="f16" y="f5"/>
                </a:cubicBezTo>
                <a:cubicBezTo>
                  <a:pt x="f30" y="f5"/>
                  <a:pt x="f31" y="f32"/>
                  <a:pt x="f8" y="f9"/>
                </a:cubicBezTo>
                <a:close/>
              </a:path>
            </a:pathLst>
          </a:custGeom>
          <a:gradFill>
            <a:gsLst>
              <a:gs pos="0">
                <a:srgbClr val="000000">
                  <a:alpha val="0"/>
                </a:srgbClr>
              </a:gs>
              <a:gs pos="100000">
                <a:srgbClr val="4472C4">
                  <a:alpha val="43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8" name="Rectangle 19">
            <a:extLst>
              <a:ext uri="{FF2B5EF4-FFF2-40B4-BE49-F238E27FC236}">
                <a16:creationId xmlns:a16="http://schemas.microsoft.com/office/drawing/2014/main" id="{61E821D1-3B74-3E04-F30B-9E1C123F9D68}"/>
              </a:ext>
            </a:extLst>
          </p:cNvPr>
          <p:cNvSpPr>
            <a:spLocks noMove="1" noResize="1"/>
          </p:cNvSpPr>
          <p:nvPr/>
        </p:nvSpPr>
        <p:spPr>
          <a:xfrm rot="5399996" flipH="1">
            <a:off x="-1410157" y="1399942"/>
            <a:ext cx="6858000" cy="4037834"/>
          </a:xfrm>
          <a:prstGeom prst="rect">
            <a:avLst/>
          </a:prstGeom>
          <a:gradFill>
            <a:gsLst>
              <a:gs pos="0">
                <a:srgbClr val="000000">
                  <a:alpha val="0"/>
                </a:srgbClr>
              </a:gs>
              <a:gs pos="100000">
                <a:srgbClr val="8FAADC">
                  <a:alpha val="11000"/>
                </a:srgbClr>
              </a:gs>
            </a:gsLst>
            <a:lin ang="7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9" name="Titel 1">
            <a:extLst>
              <a:ext uri="{FF2B5EF4-FFF2-40B4-BE49-F238E27FC236}">
                <a16:creationId xmlns:a16="http://schemas.microsoft.com/office/drawing/2014/main" id="{DCC30C4E-4DA2-B04E-FD11-7569689E18A1}"/>
              </a:ext>
            </a:extLst>
          </p:cNvPr>
          <p:cNvSpPr txBox="1">
            <a:spLocks noGrp="1"/>
          </p:cNvSpPr>
          <p:nvPr>
            <p:ph type="title"/>
          </p:nvPr>
        </p:nvSpPr>
        <p:spPr>
          <a:xfrm>
            <a:off x="418158" y="2318533"/>
            <a:ext cx="3201369" cy="1481329"/>
          </a:xfrm>
        </p:spPr>
        <p:txBody>
          <a:bodyPr anchor="b">
            <a:normAutofit/>
          </a:bodyPr>
          <a:lstStyle/>
          <a:p>
            <a:pPr lvl="0"/>
            <a:r>
              <a:rPr lang="nl-NL" sz="2400" dirty="0">
                <a:solidFill>
                  <a:srgbClr val="FFFFFF"/>
                </a:solidFill>
              </a:rPr>
              <a:t>Kernboodschappen</a:t>
            </a:r>
            <a:br>
              <a:rPr lang="nl-NL" sz="4000" dirty="0">
                <a:solidFill>
                  <a:srgbClr val="FFFFFF"/>
                </a:solidFill>
              </a:rPr>
            </a:br>
            <a:endParaRPr lang="nl-NL" sz="4000" dirty="0">
              <a:solidFill>
                <a:srgbClr val="FFFFFF"/>
              </a:solidFill>
            </a:endParaRPr>
          </a:p>
        </p:txBody>
      </p:sp>
      <p:sp>
        <p:nvSpPr>
          <p:cNvPr id="13" name="Tijdelijke aanduiding voor inhoud 12">
            <a:extLst>
              <a:ext uri="{FF2B5EF4-FFF2-40B4-BE49-F238E27FC236}">
                <a16:creationId xmlns:a16="http://schemas.microsoft.com/office/drawing/2014/main" id="{1DB6E018-BDE4-23CA-8C76-55C3D71239C2}"/>
              </a:ext>
            </a:extLst>
          </p:cNvPr>
          <p:cNvSpPr>
            <a:spLocks noGrp="1"/>
          </p:cNvSpPr>
          <p:nvPr>
            <p:ph idx="1"/>
          </p:nvPr>
        </p:nvSpPr>
        <p:spPr>
          <a:xfrm>
            <a:off x="4455921" y="511393"/>
            <a:ext cx="7317921" cy="5605943"/>
          </a:xfrm>
        </p:spPr>
        <p:txBody>
          <a:bodyPr>
            <a:noAutofit/>
          </a:bodyPr>
          <a:lstStyle/>
          <a:p>
            <a:pPr marL="0" indent="0">
              <a:lnSpc>
                <a:spcPct val="107000"/>
              </a:lnSpc>
              <a:spcAft>
                <a:spcPts val="801"/>
              </a:spcAft>
              <a:buNone/>
            </a:pPr>
            <a:r>
              <a:rPr lang="nl-NL" sz="2000" dirty="0">
                <a:solidFill>
                  <a:srgbClr val="000000"/>
                </a:solidFill>
                <a:latin typeface="+mn-lt"/>
                <a:cs typeface="Times New Roman" panose="02020603050405020304" pitchFamily="18" charset="0"/>
              </a:rPr>
              <a:t>Alle opgebouwde pensioenen (ingegane en niet-ingegane) worden omgezet naar de nieuwe pensioenregeling (in beginsel) op 1 januari 2026. Het alsdan opgebouwde fondsvermogen zal worden herverdeeld. Dat heet </a:t>
            </a:r>
            <a:r>
              <a:rPr lang="nl-NL" sz="2000" b="1" dirty="0">
                <a:solidFill>
                  <a:srgbClr val="000000"/>
                </a:solidFill>
                <a:latin typeface="+mn-lt"/>
                <a:cs typeface="Times New Roman" panose="02020603050405020304" pitchFamily="18" charset="0"/>
              </a:rPr>
              <a:t>‘invaren’</a:t>
            </a:r>
            <a:r>
              <a:rPr lang="nl-NL" sz="2000" dirty="0">
                <a:solidFill>
                  <a:srgbClr val="000000"/>
                </a:solidFill>
                <a:latin typeface="+mn-lt"/>
                <a:cs typeface="Times New Roman" panose="02020603050405020304" pitchFamily="18" charset="0"/>
              </a:rPr>
              <a:t>. Afhankelijk van de hoogte van het op 1 januari 2026 aanwezige vermogen, wordt dat als volgt aangewend: </a:t>
            </a:r>
          </a:p>
        </p:txBody>
      </p:sp>
      <p:pic>
        <p:nvPicPr>
          <p:cNvPr id="11" name="Afbeelding 10">
            <a:extLst>
              <a:ext uri="{FF2B5EF4-FFF2-40B4-BE49-F238E27FC236}">
                <a16:creationId xmlns:a16="http://schemas.microsoft.com/office/drawing/2014/main" id="{BB3E85B1-1B89-D13D-EDAD-7ABED8036D30}"/>
              </a:ext>
            </a:extLst>
          </p:cNvPr>
          <p:cNvPicPr>
            <a:picLocks noChangeAspect="1"/>
          </p:cNvPicPr>
          <p:nvPr/>
        </p:nvPicPr>
        <p:blipFill>
          <a:blip r:embed="rId3"/>
          <a:stretch>
            <a:fillRect/>
          </a:stretch>
        </p:blipFill>
        <p:spPr>
          <a:xfrm>
            <a:off x="6217920" y="2318533"/>
            <a:ext cx="3621023" cy="4108470"/>
          </a:xfrm>
          <a:prstGeom prst="rect">
            <a:avLst/>
          </a:prstGeom>
        </p:spPr>
      </p:pic>
    </p:spTree>
    <p:extLst>
      <p:ext uri="{BB962C8B-B14F-4D97-AF65-F5344CB8AC3E}">
        <p14:creationId xmlns:p14="http://schemas.microsoft.com/office/powerpoint/2010/main" val="2849382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118C9DB8-874C-435E-61C2-875F1C67D4A5}"/>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E175DC38-66DE-3E24-3ACA-975D15082414}"/>
              </a:ext>
            </a:extLst>
          </p:cNvPr>
          <p:cNvSpPr>
            <a:spLocks noMove="1" noResize="1"/>
          </p:cNvSpPr>
          <p:nvPr/>
        </p:nvSpPr>
        <p:spPr>
          <a:xfrm>
            <a:off x="0" y="0"/>
            <a:ext cx="12188952"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D9DF3311-3284-493A-F0A2-361C83B9946B}"/>
              </a:ext>
            </a:extLst>
          </p:cNvPr>
          <p:cNvSpPr>
            <a:spLocks noMove="1" noResize="1"/>
          </p:cNvSpPr>
          <p:nvPr/>
        </p:nvSpPr>
        <p:spPr>
          <a:xfrm rot="5399996" flipH="1">
            <a:off x="-1410138" y="1410083"/>
            <a:ext cx="6858000" cy="4037834"/>
          </a:xfrm>
          <a:prstGeom prst="rect">
            <a:avLst/>
          </a:prstGeom>
          <a:gradFill>
            <a:gsLst>
              <a:gs pos="0">
                <a:srgbClr val="000000"/>
              </a:gs>
              <a:gs pos="100000">
                <a:srgbClr val="2F5597"/>
              </a:gs>
            </a:gsLst>
            <a:lin ang="30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1C6DF266-8CF9-ABEC-9BF3-2431FF93E8A5}"/>
              </a:ext>
            </a:extLst>
          </p:cNvPr>
          <p:cNvSpPr>
            <a:spLocks noMove="1" noResize="1"/>
          </p:cNvSpPr>
          <p:nvPr/>
        </p:nvSpPr>
        <p:spPr>
          <a:xfrm rot="5399996" flipH="1">
            <a:off x="-1410138" y="1420223"/>
            <a:ext cx="6858000" cy="4037834"/>
          </a:xfrm>
          <a:prstGeom prst="rect">
            <a:avLst/>
          </a:prstGeom>
          <a:gradFill>
            <a:gsLst>
              <a:gs pos="0">
                <a:srgbClr val="000000">
                  <a:alpha val="0"/>
                </a:srgbClr>
              </a:gs>
              <a:gs pos="100000">
                <a:srgbClr val="4472C4">
                  <a:alpha val="46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ACA94BED-98BC-3103-9D64-9ECA7BDC843E}"/>
              </a:ext>
            </a:extLst>
          </p:cNvPr>
          <p:cNvSpPr>
            <a:spLocks noMove="1" noResize="1"/>
          </p:cNvSpPr>
          <p:nvPr/>
        </p:nvSpPr>
        <p:spPr>
          <a:xfrm rot="5399996" flipH="1">
            <a:off x="767922" y="3588088"/>
            <a:ext cx="2501981" cy="4037844"/>
          </a:xfrm>
          <a:prstGeom prst="rect">
            <a:avLst/>
          </a:prstGeom>
          <a:gradFill>
            <a:gsLst>
              <a:gs pos="0">
                <a:srgbClr val="4472C4">
                  <a:alpha val="29000"/>
                </a:srgbClr>
              </a:gs>
              <a:gs pos="100000">
                <a:srgbClr val="000000">
                  <a:alpha val="30000"/>
                </a:srgbClr>
              </a:gs>
            </a:gsLst>
            <a:lin ang="7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Freeform: Shape 17">
            <a:extLst>
              <a:ext uri="{FF2B5EF4-FFF2-40B4-BE49-F238E27FC236}">
                <a16:creationId xmlns:a16="http://schemas.microsoft.com/office/drawing/2014/main" id="{D2E16D18-CA4E-B959-5664-5AE0E704C762}"/>
              </a:ext>
            </a:extLst>
          </p:cNvPr>
          <p:cNvSpPr>
            <a:spLocks noMove="1" noResize="1"/>
          </p:cNvSpPr>
          <p:nvPr/>
        </p:nvSpPr>
        <p:spPr>
          <a:xfrm rot="20635419">
            <a:off x="-501740" y="969721"/>
            <a:ext cx="3900354" cy="4178954"/>
          </a:xfrm>
          <a:custGeom>
            <a:avLst/>
            <a:gdLst>
              <a:gd name="f0" fmla="val 10800000"/>
              <a:gd name="f1" fmla="val 5400000"/>
              <a:gd name="f2" fmla="val 180"/>
              <a:gd name="f3" fmla="val w"/>
              <a:gd name="f4" fmla="val h"/>
              <a:gd name="f5" fmla="val 0"/>
              <a:gd name="f6" fmla="val 3900357"/>
              <a:gd name="f7" fmla="val 4178958"/>
              <a:gd name="f8" fmla="val 2432225"/>
              <a:gd name="f9" fmla="val 93939"/>
              <a:gd name="f10" fmla="val 3282786"/>
              <a:gd name="f11" fmla="val 358491"/>
              <a:gd name="f12" fmla="val 1151865"/>
              <a:gd name="f13" fmla="val 2089479"/>
              <a:gd name="f14" fmla="val 3243466"/>
              <a:gd name="f15" fmla="val 2964865"/>
              <a:gd name="f16" fmla="val 1810878"/>
              <a:gd name="f17" fmla="val 1089636"/>
              <a:gd name="f18" fmla="val 453744"/>
              <a:gd name="f19" fmla="val 3813531"/>
              <a:gd name="f20" fmla="val 78249"/>
              <a:gd name="f21" fmla="val 3257727"/>
              <a:gd name="f22" fmla="val 3128923"/>
              <a:gd name="f23" fmla="val 831324"/>
              <a:gd name="f24" fmla="val 244281"/>
              <a:gd name="f25" fmla="val 997559"/>
              <a:gd name="f26" fmla="val 164202"/>
              <a:gd name="f27" fmla="val 1247540"/>
              <a:gd name="f28" fmla="val 58468"/>
              <a:gd name="f29" fmla="val 1522381"/>
              <a:gd name="f30" fmla="val 2027251"/>
              <a:gd name="f31" fmla="val 2235942"/>
              <a:gd name="f32" fmla="val 32888"/>
              <a:gd name="f33" fmla="+- 0 0 -90"/>
              <a:gd name="f34" fmla="*/ f3 1 3900357"/>
              <a:gd name="f35" fmla="*/ f4 1 4178958"/>
              <a:gd name="f36" fmla="+- f7 0 f5"/>
              <a:gd name="f37" fmla="+- f6 0 f5"/>
              <a:gd name="f38" fmla="*/ f33 f0 1"/>
              <a:gd name="f39" fmla="*/ f37 1 3900357"/>
              <a:gd name="f40" fmla="*/ f36 1 4178958"/>
              <a:gd name="f41" fmla="*/ 2432225 f37 1"/>
              <a:gd name="f42" fmla="*/ 93939 f36 1"/>
              <a:gd name="f43" fmla="*/ 3900357 f37 1"/>
              <a:gd name="f44" fmla="*/ 2089479 f36 1"/>
              <a:gd name="f45" fmla="*/ 1810878 f37 1"/>
              <a:gd name="f46" fmla="*/ 4178958 f36 1"/>
              <a:gd name="f47" fmla="*/ 78249 f37 1"/>
              <a:gd name="f48" fmla="*/ 3257727 f36 1"/>
              <a:gd name="f49" fmla="*/ 0 f37 1"/>
              <a:gd name="f50" fmla="*/ 3128923 f36 1"/>
              <a:gd name="f51" fmla="*/ 831324 f37 1"/>
              <a:gd name="f52" fmla="*/ 244281 f36 1"/>
              <a:gd name="f53" fmla="*/ 997559 f37 1"/>
              <a:gd name="f54" fmla="*/ 164202 f36 1"/>
              <a:gd name="f55" fmla="*/ 0 f36 1"/>
              <a:gd name="f56" fmla="*/ f38 1 f2"/>
              <a:gd name="f57" fmla="*/ f41 1 3900357"/>
              <a:gd name="f58" fmla="*/ f42 1 4178958"/>
              <a:gd name="f59" fmla="*/ f43 1 3900357"/>
              <a:gd name="f60" fmla="*/ f44 1 4178958"/>
              <a:gd name="f61" fmla="*/ f45 1 3900357"/>
              <a:gd name="f62" fmla="*/ f46 1 4178958"/>
              <a:gd name="f63" fmla="*/ f47 1 3900357"/>
              <a:gd name="f64" fmla="*/ f48 1 4178958"/>
              <a:gd name="f65" fmla="*/ f49 1 3900357"/>
              <a:gd name="f66" fmla="*/ f50 1 4178958"/>
              <a:gd name="f67" fmla="*/ f51 1 3900357"/>
              <a:gd name="f68" fmla="*/ f52 1 4178958"/>
              <a:gd name="f69" fmla="*/ f53 1 3900357"/>
              <a:gd name="f70" fmla="*/ f54 1 4178958"/>
              <a:gd name="f71" fmla="*/ f55 1 4178958"/>
              <a:gd name="f72" fmla="*/ f5 1 f39"/>
              <a:gd name="f73" fmla="*/ f6 1 f39"/>
              <a:gd name="f74" fmla="*/ f5 1 f40"/>
              <a:gd name="f75" fmla="*/ f7 1 f40"/>
              <a:gd name="f76" fmla="+- f56 0 f1"/>
              <a:gd name="f77" fmla="*/ f57 1 f39"/>
              <a:gd name="f78" fmla="*/ f58 1 f40"/>
              <a:gd name="f79" fmla="*/ f59 1 f39"/>
              <a:gd name="f80" fmla="*/ f60 1 f40"/>
              <a:gd name="f81" fmla="*/ f61 1 f39"/>
              <a:gd name="f82" fmla="*/ f62 1 f40"/>
              <a:gd name="f83" fmla="*/ f63 1 f39"/>
              <a:gd name="f84" fmla="*/ f64 1 f40"/>
              <a:gd name="f85" fmla="*/ f65 1 f39"/>
              <a:gd name="f86" fmla="*/ f66 1 f40"/>
              <a:gd name="f87" fmla="*/ f67 1 f39"/>
              <a:gd name="f88" fmla="*/ f68 1 f40"/>
              <a:gd name="f89" fmla="*/ f69 1 f39"/>
              <a:gd name="f90" fmla="*/ f70 1 f40"/>
              <a:gd name="f91" fmla="*/ f71 1 f40"/>
              <a:gd name="f92" fmla="*/ f72 f34 1"/>
              <a:gd name="f93" fmla="*/ f73 f34 1"/>
              <a:gd name="f94" fmla="*/ f75 f35 1"/>
              <a:gd name="f95" fmla="*/ f74 f35 1"/>
              <a:gd name="f96" fmla="*/ f77 f34 1"/>
              <a:gd name="f97" fmla="*/ f78 f35 1"/>
              <a:gd name="f98" fmla="*/ f79 f34 1"/>
              <a:gd name="f99" fmla="*/ f80 f35 1"/>
              <a:gd name="f100" fmla="*/ f81 f34 1"/>
              <a:gd name="f101" fmla="*/ f82 f35 1"/>
              <a:gd name="f102" fmla="*/ f83 f34 1"/>
              <a:gd name="f103" fmla="*/ f84 f35 1"/>
              <a:gd name="f104" fmla="*/ f85 f34 1"/>
              <a:gd name="f105" fmla="*/ f86 f35 1"/>
              <a:gd name="f106" fmla="*/ f87 f34 1"/>
              <a:gd name="f107" fmla="*/ f88 f35 1"/>
              <a:gd name="f108" fmla="*/ f89 f34 1"/>
              <a:gd name="f109" fmla="*/ f90 f35 1"/>
              <a:gd name="f110" fmla="*/ f91 f35 1"/>
            </a:gdLst>
            <a:ahLst/>
            <a:cxnLst>
              <a:cxn ang="3cd4">
                <a:pos x="hc" y="t"/>
              </a:cxn>
              <a:cxn ang="0">
                <a:pos x="r" y="vc"/>
              </a:cxn>
              <a:cxn ang="cd4">
                <a:pos x="hc" y="b"/>
              </a:cxn>
              <a:cxn ang="cd2">
                <a:pos x="l" y="vc"/>
              </a:cxn>
              <a:cxn ang="f76">
                <a:pos x="f96" y="f97"/>
              </a:cxn>
              <a:cxn ang="f76">
                <a:pos x="f98" y="f99"/>
              </a:cxn>
              <a:cxn ang="f76">
                <a:pos x="f100" y="f101"/>
              </a:cxn>
              <a:cxn ang="f76">
                <a:pos x="f102" y="f103"/>
              </a:cxn>
              <a:cxn ang="f76">
                <a:pos x="f104" y="f105"/>
              </a:cxn>
              <a:cxn ang="f76">
                <a:pos x="f106" y="f107"/>
              </a:cxn>
              <a:cxn ang="f76">
                <a:pos x="f108" y="f109"/>
              </a:cxn>
              <a:cxn ang="f76">
                <a:pos x="f100" y="f110"/>
              </a:cxn>
              <a:cxn ang="f76">
                <a:pos x="f96" y="f97"/>
              </a:cxn>
            </a:cxnLst>
            <a:rect l="f92" t="f95" r="f93" b="f94"/>
            <a:pathLst>
              <a:path w="3900357" h="4178958">
                <a:moveTo>
                  <a:pt x="f8" y="f9"/>
                </a:moveTo>
                <a:cubicBezTo>
                  <a:pt x="f10" y="f11"/>
                  <a:pt x="f6" y="f12"/>
                  <a:pt x="f6" y="f13"/>
                </a:cubicBezTo>
                <a:cubicBezTo>
                  <a:pt x="f6" y="f14"/>
                  <a:pt x="f15" y="f7"/>
                  <a:pt x="f16" y="f7"/>
                </a:cubicBezTo>
                <a:cubicBezTo>
                  <a:pt x="f17" y="f7"/>
                  <a:pt x="f18" y="f19"/>
                  <a:pt x="f20" y="f21"/>
                </a:cubicBezTo>
                <a:lnTo>
                  <a:pt x="f5" y="f22"/>
                </a:lnTo>
                <a:lnTo>
                  <a:pt x="f23" y="f24"/>
                </a:lnTo>
                <a:lnTo>
                  <a:pt x="f25" y="f26"/>
                </a:lnTo>
                <a:cubicBezTo>
                  <a:pt x="f27" y="f28"/>
                  <a:pt x="f29" y="f5"/>
                  <a:pt x="f16" y="f5"/>
                </a:cubicBezTo>
                <a:cubicBezTo>
                  <a:pt x="f30" y="f5"/>
                  <a:pt x="f31" y="f32"/>
                  <a:pt x="f8" y="f9"/>
                </a:cubicBezTo>
                <a:close/>
              </a:path>
            </a:pathLst>
          </a:custGeom>
          <a:gradFill>
            <a:gsLst>
              <a:gs pos="0">
                <a:srgbClr val="000000">
                  <a:alpha val="0"/>
                </a:srgbClr>
              </a:gs>
              <a:gs pos="100000">
                <a:srgbClr val="4472C4">
                  <a:alpha val="43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8" name="Rectangle 19">
            <a:extLst>
              <a:ext uri="{FF2B5EF4-FFF2-40B4-BE49-F238E27FC236}">
                <a16:creationId xmlns:a16="http://schemas.microsoft.com/office/drawing/2014/main" id="{61E821D1-3B74-3E04-F30B-9E1C123F9D68}"/>
              </a:ext>
            </a:extLst>
          </p:cNvPr>
          <p:cNvSpPr>
            <a:spLocks noMove="1" noResize="1"/>
          </p:cNvSpPr>
          <p:nvPr/>
        </p:nvSpPr>
        <p:spPr>
          <a:xfrm rot="5399996" flipH="1">
            <a:off x="-1410157" y="1399942"/>
            <a:ext cx="6858000" cy="4037834"/>
          </a:xfrm>
          <a:prstGeom prst="rect">
            <a:avLst/>
          </a:prstGeom>
          <a:gradFill>
            <a:gsLst>
              <a:gs pos="0">
                <a:srgbClr val="000000">
                  <a:alpha val="0"/>
                </a:srgbClr>
              </a:gs>
              <a:gs pos="100000">
                <a:srgbClr val="8FAADC">
                  <a:alpha val="11000"/>
                </a:srgbClr>
              </a:gs>
            </a:gsLst>
            <a:lin ang="7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9" name="Titel 1">
            <a:extLst>
              <a:ext uri="{FF2B5EF4-FFF2-40B4-BE49-F238E27FC236}">
                <a16:creationId xmlns:a16="http://schemas.microsoft.com/office/drawing/2014/main" id="{DCC30C4E-4DA2-B04E-FD11-7569689E18A1}"/>
              </a:ext>
            </a:extLst>
          </p:cNvPr>
          <p:cNvSpPr txBox="1">
            <a:spLocks noGrp="1"/>
          </p:cNvSpPr>
          <p:nvPr>
            <p:ph type="title"/>
          </p:nvPr>
        </p:nvSpPr>
        <p:spPr>
          <a:xfrm>
            <a:off x="418158" y="2318533"/>
            <a:ext cx="3201369" cy="1481329"/>
          </a:xfrm>
        </p:spPr>
        <p:txBody>
          <a:bodyPr anchor="b">
            <a:normAutofit/>
          </a:bodyPr>
          <a:lstStyle/>
          <a:p>
            <a:pPr lvl="0"/>
            <a:r>
              <a:rPr lang="nl-NL" sz="2400" dirty="0">
                <a:solidFill>
                  <a:srgbClr val="FFFFFF"/>
                </a:solidFill>
              </a:rPr>
              <a:t>Invaarvolgorde</a:t>
            </a:r>
            <a:br>
              <a:rPr lang="nl-NL" sz="4000" dirty="0">
                <a:solidFill>
                  <a:srgbClr val="FFFFFF"/>
                </a:solidFill>
              </a:rPr>
            </a:br>
            <a:endParaRPr lang="nl-NL" sz="4000" dirty="0">
              <a:solidFill>
                <a:srgbClr val="FFFFFF"/>
              </a:solidFill>
            </a:endParaRPr>
          </a:p>
        </p:txBody>
      </p:sp>
      <p:pic>
        <p:nvPicPr>
          <p:cNvPr id="10" name="Tijdelijke aanduiding voor inhoud 9">
            <a:extLst>
              <a:ext uri="{FF2B5EF4-FFF2-40B4-BE49-F238E27FC236}">
                <a16:creationId xmlns:a16="http://schemas.microsoft.com/office/drawing/2014/main" id="{3E10E7D9-BBC1-9DA6-B0BE-A73150BE7D42}"/>
              </a:ext>
            </a:extLst>
          </p:cNvPr>
          <p:cNvPicPr>
            <a:picLocks noGrp="1" noChangeAspect="1"/>
          </p:cNvPicPr>
          <p:nvPr>
            <p:ph idx="1"/>
          </p:nvPr>
        </p:nvPicPr>
        <p:blipFill>
          <a:blip r:embed="rId3"/>
          <a:stretch>
            <a:fillRect/>
          </a:stretch>
        </p:blipFill>
        <p:spPr>
          <a:xfrm>
            <a:off x="4469042" y="1508760"/>
            <a:ext cx="7098118" cy="3782913"/>
          </a:xfrm>
          <a:prstGeom prst="rect">
            <a:avLst/>
          </a:prstGeom>
        </p:spPr>
      </p:pic>
    </p:spTree>
    <p:extLst>
      <p:ext uri="{BB962C8B-B14F-4D97-AF65-F5344CB8AC3E}">
        <p14:creationId xmlns:p14="http://schemas.microsoft.com/office/powerpoint/2010/main" val="327481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118C9DB8-874C-435E-61C2-875F1C67D4A5}"/>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E175DC38-66DE-3E24-3ACA-975D15082414}"/>
              </a:ext>
            </a:extLst>
          </p:cNvPr>
          <p:cNvSpPr>
            <a:spLocks noMove="1" noResize="1"/>
          </p:cNvSpPr>
          <p:nvPr/>
        </p:nvSpPr>
        <p:spPr>
          <a:xfrm>
            <a:off x="0" y="0"/>
            <a:ext cx="12188952"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D9DF3311-3284-493A-F0A2-361C83B9946B}"/>
              </a:ext>
            </a:extLst>
          </p:cNvPr>
          <p:cNvSpPr>
            <a:spLocks noMove="1" noResize="1"/>
          </p:cNvSpPr>
          <p:nvPr/>
        </p:nvSpPr>
        <p:spPr>
          <a:xfrm rot="5399996" flipH="1">
            <a:off x="-1410138" y="1410083"/>
            <a:ext cx="6858000" cy="4037834"/>
          </a:xfrm>
          <a:prstGeom prst="rect">
            <a:avLst/>
          </a:prstGeom>
          <a:gradFill>
            <a:gsLst>
              <a:gs pos="0">
                <a:srgbClr val="000000"/>
              </a:gs>
              <a:gs pos="100000">
                <a:srgbClr val="2F5597"/>
              </a:gs>
            </a:gsLst>
            <a:lin ang="30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1C6DF266-8CF9-ABEC-9BF3-2431FF93E8A5}"/>
              </a:ext>
            </a:extLst>
          </p:cNvPr>
          <p:cNvSpPr>
            <a:spLocks noMove="1" noResize="1"/>
          </p:cNvSpPr>
          <p:nvPr/>
        </p:nvSpPr>
        <p:spPr>
          <a:xfrm rot="5399996" flipH="1">
            <a:off x="-1410138" y="1420223"/>
            <a:ext cx="6858000" cy="4037834"/>
          </a:xfrm>
          <a:prstGeom prst="rect">
            <a:avLst/>
          </a:prstGeom>
          <a:gradFill>
            <a:gsLst>
              <a:gs pos="0">
                <a:srgbClr val="000000">
                  <a:alpha val="0"/>
                </a:srgbClr>
              </a:gs>
              <a:gs pos="100000">
                <a:srgbClr val="4472C4">
                  <a:alpha val="46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ACA94BED-98BC-3103-9D64-9ECA7BDC843E}"/>
              </a:ext>
            </a:extLst>
          </p:cNvPr>
          <p:cNvSpPr>
            <a:spLocks noMove="1" noResize="1"/>
          </p:cNvSpPr>
          <p:nvPr/>
        </p:nvSpPr>
        <p:spPr>
          <a:xfrm rot="5399996" flipH="1">
            <a:off x="767922" y="3588088"/>
            <a:ext cx="2501981" cy="4037844"/>
          </a:xfrm>
          <a:prstGeom prst="rect">
            <a:avLst/>
          </a:prstGeom>
          <a:gradFill>
            <a:gsLst>
              <a:gs pos="0">
                <a:srgbClr val="4472C4">
                  <a:alpha val="29000"/>
                </a:srgbClr>
              </a:gs>
              <a:gs pos="100000">
                <a:srgbClr val="000000">
                  <a:alpha val="30000"/>
                </a:srgbClr>
              </a:gs>
            </a:gsLst>
            <a:lin ang="7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Freeform: Shape 17">
            <a:extLst>
              <a:ext uri="{FF2B5EF4-FFF2-40B4-BE49-F238E27FC236}">
                <a16:creationId xmlns:a16="http://schemas.microsoft.com/office/drawing/2014/main" id="{D2E16D18-CA4E-B959-5664-5AE0E704C762}"/>
              </a:ext>
            </a:extLst>
          </p:cNvPr>
          <p:cNvSpPr>
            <a:spLocks noMove="1" noResize="1"/>
          </p:cNvSpPr>
          <p:nvPr/>
        </p:nvSpPr>
        <p:spPr>
          <a:xfrm rot="20635419">
            <a:off x="-501740" y="969721"/>
            <a:ext cx="3900354" cy="4178954"/>
          </a:xfrm>
          <a:custGeom>
            <a:avLst/>
            <a:gdLst>
              <a:gd name="f0" fmla="val 10800000"/>
              <a:gd name="f1" fmla="val 5400000"/>
              <a:gd name="f2" fmla="val 180"/>
              <a:gd name="f3" fmla="val w"/>
              <a:gd name="f4" fmla="val h"/>
              <a:gd name="f5" fmla="val 0"/>
              <a:gd name="f6" fmla="val 3900357"/>
              <a:gd name="f7" fmla="val 4178958"/>
              <a:gd name="f8" fmla="val 2432225"/>
              <a:gd name="f9" fmla="val 93939"/>
              <a:gd name="f10" fmla="val 3282786"/>
              <a:gd name="f11" fmla="val 358491"/>
              <a:gd name="f12" fmla="val 1151865"/>
              <a:gd name="f13" fmla="val 2089479"/>
              <a:gd name="f14" fmla="val 3243466"/>
              <a:gd name="f15" fmla="val 2964865"/>
              <a:gd name="f16" fmla="val 1810878"/>
              <a:gd name="f17" fmla="val 1089636"/>
              <a:gd name="f18" fmla="val 453744"/>
              <a:gd name="f19" fmla="val 3813531"/>
              <a:gd name="f20" fmla="val 78249"/>
              <a:gd name="f21" fmla="val 3257727"/>
              <a:gd name="f22" fmla="val 3128923"/>
              <a:gd name="f23" fmla="val 831324"/>
              <a:gd name="f24" fmla="val 244281"/>
              <a:gd name="f25" fmla="val 997559"/>
              <a:gd name="f26" fmla="val 164202"/>
              <a:gd name="f27" fmla="val 1247540"/>
              <a:gd name="f28" fmla="val 58468"/>
              <a:gd name="f29" fmla="val 1522381"/>
              <a:gd name="f30" fmla="val 2027251"/>
              <a:gd name="f31" fmla="val 2235942"/>
              <a:gd name="f32" fmla="val 32888"/>
              <a:gd name="f33" fmla="+- 0 0 -90"/>
              <a:gd name="f34" fmla="*/ f3 1 3900357"/>
              <a:gd name="f35" fmla="*/ f4 1 4178958"/>
              <a:gd name="f36" fmla="+- f7 0 f5"/>
              <a:gd name="f37" fmla="+- f6 0 f5"/>
              <a:gd name="f38" fmla="*/ f33 f0 1"/>
              <a:gd name="f39" fmla="*/ f37 1 3900357"/>
              <a:gd name="f40" fmla="*/ f36 1 4178958"/>
              <a:gd name="f41" fmla="*/ 2432225 f37 1"/>
              <a:gd name="f42" fmla="*/ 93939 f36 1"/>
              <a:gd name="f43" fmla="*/ 3900357 f37 1"/>
              <a:gd name="f44" fmla="*/ 2089479 f36 1"/>
              <a:gd name="f45" fmla="*/ 1810878 f37 1"/>
              <a:gd name="f46" fmla="*/ 4178958 f36 1"/>
              <a:gd name="f47" fmla="*/ 78249 f37 1"/>
              <a:gd name="f48" fmla="*/ 3257727 f36 1"/>
              <a:gd name="f49" fmla="*/ 0 f37 1"/>
              <a:gd name="f50" fmla="*/ 3128923 f36 1"/>
              <a:gd name="f51" fmla="*/ 831324 f37 1"/>
              <a:gd name="f52" fmla="*/ 244281 f36 1"/>
              <a:gd name="f53" fmla="*/ 997559 f37 1"/>
              <a:gd name="f54" fmla="*/ 164202 f36 1"/>
              <a:gd name="f55" fmla="*/ 0 f36 1"/>
              <a:gd name="f56" fmla="*/ f38 1 f2"/>
              <a:gd name="f57" fmla="*/ f41 1 3900357"/>
              <a:gd name="f58" fmla="*/ f42 1 4178958"/>
              <a:gd name="f59" fmla="*/ f43 1 3900357"/>
              <a:gd name="f60" fmla="*/ f44 1 4178958"/>
              <a:gd name="f61" fmla="*/ f45 1 3900357"/>
              <a:gd name="f62" fmla="*/ f46 1 4178958"/>
              <a:gd name="f63" fmla="*/ f47 1 3900357"/>
              <a:gd name="f64" fmla="*/ f48 1 4178958"/>
              <a:gd name="f65" fmla="*/ f49 1 3900357"/>
              <a:gd name="f66" fmla="*/ f50 1 4178958"/>
              <a:gd name="f67" fmla="*/ f51 1 3900357"/>
              <a:gd name="f68" fmla="*/ f52 1 4178958"/>
              <a:gd name="f69" fmla="*/ f53 1 3900357"/>
              <a:gd name="f70" fmla="*/ f54 1 4178958"/>
              <a:gd name="f71" fmla="*/ f55 1 4178958"/>
              <a:gd name="f72" fmla="*/ f5 1 f39"/>
              <a:gd name="f73" fmla="*/ f6 1 f39"/>
              <a:gd name="f74" fmla="*/ f5 1 f40"/>
              <a:gd name="f75" fmla="*/ f7 1 f40"/>
              <a:gd name="f76" fmla="+- f56 0 f1"/>
              <a:gd name="f77" fmla="*/ f57 1 f39"/>
              <a:gd name="f78" fmla="*/ f58 1 f40"/>
              <a:gd name="f79" fmla="*/ f59 1 f39"/>
              <a:gd name="f80" fmla="*/ f60 1 f40"/>
              <a:gd name="f81" fmla="*/ f61 1 f39"/>
              <a:gd name="f82" fmla="*/ f62 1 f40"/>
              <a:gd name="f83" fmla="*/ f63 1 f39"/>
              <a:gd name="f84" fmla="*/ f64 1 f40"/>
              <a:gd name="f85" fmla="*/ f65 1 f39"/>
              <a:gd name="f86" fmla="*/ f66 1 f40"/>
              <a:gd name="f87" fmla="*/ f67 1 f39"/>
              <a:gd name="f88" fmla="*/ f68 1 f40"/>
              <a:gd name="f89" fmla="*/ f69 1 f39"/>
              <a:gd name="f90" fmla="*/ f70 1 f40"/>
              <a:gd name="f91" fmla="*/ f71 1 f40"/>
              <a:gd name="f92" fmla="*/ f72 f34 1"/>
              <a:gd name="f93" fmla="*/ f73 f34 1"/>
              <a:gd name="f94" fmla="*/ f75 f35 1"/>
              <a:gd name="f95" fmla="*/ f74 f35 1"/>
              <a:gd name="f96" fmla="*/ f77 f34 1"/>
              <a:gd name="f97" fmla="*/ f78 f35 1"/>
              <a:gd name="f98" fmla="*/ f79 f34 1"/>
              <a:gd name="f99" fmla="*/ f80 f35 1"/>
              <a:gd name="f100" fmla="*/ f81 f34 1"/>
              <a:gd name="f101" fmla="*/ f82 f35 1"/>
              <a:gd name="f102" fmla="*/ f83 f34 1"/>
              <a:gd name="f103" fmla="*/ f84 f35 1"/>
              <a:gd name="f104" fmla="*/ f85 f34 1"/>
              <a:gd name="f105" fmla="*/ f86 f35 1"/>
              <a:gd name="f106" fmla="*/ f87 f34 1"/>
              <a:gd name="f107" fmla="*/ f88 f35 1"/>
              <a:gd name="f108" fmla="*/ f89 f34 1"/>
              <a:gd name="f109" fmla="*/ f90 f35 1"/>
              <a:gd name="f110" fmla="*/ f91 f35 1"/>
            </a:gdLst>
            <a:ahLst/>
            <a:cxnLst>
              <a:cxn ang="3cd4">
                <a:pos x="hc" y="t"/>
              </a:cxn>
              <a:cxn ang="0">
                <a:pos x="r" y="vc"/>
              </a:cxn>
              <a:cxn ang="cd4">
                <a:pos x="hc" y="b"/>
              </a:cxn>
              <a:cxn ang="cd2">
                <a:pos x="l" y="vc"/>
              </a:cxn>
              <a:cxn ang="f76">
                <a:pos x="f96" y="f97"/>
              </a:cxn>
              <a:cxn ang="f76">
                <a:pos x="f98" y="f99"/>
              </a:cxn>
              <a:cxn ang="f76">
                <a:pos x="f100" y="f101"/>
              </a:cxn>
              <a:cxn ang="f76">
                <a:pos x="f102" y="f103"/>
              </a:cxn>
              <a:cxn ang="f76">
                <a:pos x="f104" y="f105"/>
              </a:cxn>
              <a:cxn ang="f76">
                <a:pos x="f106" y="f107"/>
              </a:cxn>
              <a:cxn ang="f76">
                <a:pos x="f108" y="f109"/>
              </a:cxn>
              <a:cxn ang="f76">
                <a:pos x="f100" y="f110"/>
              </a:cxn>
              <a:cxn ang="f76">
                <a:pos x="f96" y="f97"/>
              </a:cxn>
            </a:cxnLst>
            <a:rect l="f92" t="f95" r="f93" b="f94"/>
            <a:pathLst>
              <a:path w="3900357" h="4178958">
                <a:moveTo>
                  <a:pt x="f8" y="f9"/>
                </a:moveTo>
                <a:cubicBezTo>
                  <a:pt x="f10" y="f11"/>
                  <a:pt x="f6" y="f12"/>
                  <a:pt x="f6" y="f13"/>
                </a:cubicBezTo>
                <a:cubicBezTo>
                  <a:pt x="f6" y="f14"/>
                  <a:pt x="f15" y="f7"/>
                  <a:pt x="f16" y="f7"/>
                </a:cubicBezTo>
                <a:cubicBezTo>
                  <a:pt x="f17" y="f7"/>
                  <a:pt x="f18" y="f19"/>
                  <a:pt x="f20" y="f21"/>
                </a:cubicBezTo>
                <a:lnTo>
                  <a:pt x="f5" y="f22"/>
                </a:lnTo>
                <a:lnTo>
                  <a:pt x="f23" y="f24"/>
                </a:lnTo>
                <a:lnTo>
                  <a:pt x="f25" y="f26"/>
                </a:lnTo>
                <a:cubicBezTo>
                  <a:pt x="f27" y="f28"/>
                  <a:pt x="f29" y="f5"/>
                  <a:pt x="f16" y="f5"/>
                </a:cubicBezTo>
                <a:cubicBezTo>
                  <a:pt x="f30" y="f5"/>
                  <a:pt x="f31" y="f32"/>
                  <a:pt x="f8" y="f9"/>
                </a:cubicBezTo>
                <a:close/>
              </a:path>
            </a:pathLst>
          </a:custGeom>
          <a:gradFill>
            <a:gsLst>
              <a:gs pos="0">
                <a:srgbClr val="000000">
                  <a:alpha val="0"/>
                </a:srgbClr>
              </a:gs>
              <a:gs pos="100000">
                <a:srgbClr val="4472C4">
                  <a:alpha val="43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8" name="Rectangle 19">
            <a:extLst>
              <a:ext uri="{FF2B5EF4-FFF2-40B4-BE49-F238E27FC236}">
                <a16:creationId xmlns:a16="http://schemas.microsoft.com/office/drawing/2014/main" id="{61E821D1-3B74-3E04-F30B-9E1C123F9D68}"/>
              </a:ext>
            </a:extLst>
          </p:cNvPr>
          <p:cNvSpPr>
            <a:spLocks noMove="1" noResize="1"/>
          </p:cNvSpPr>
          <p:nvPr/>
        </p:nvSpPr>
        <p:spPr>
          <a:xfrm rot="5399996" flipH="1">
            <a:off x="-1410157" y="1399942"/>
            <a:ext cx="6858000" cy="4037834"/>
          </a:xfrm>
          <a:prstGeom prst="rect">
            <a:avLst/>
          </a:prstGeom>
          <a:gradFill>
            <a:gsLst>
              <a:gs pos="0">
                <a:srgbClr val="000000">
                  <a:alpha val="0"/>
                </a:srgbClr>
              </a:gs>
              <a:gs pos="100000">
                <a:srgbClr val="8FAADC">
                  <a:alpha val="11000"/>
                </a:srgbClr>
              </a:gs>
            </a:gsLst>
            <a:lin ang="7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9" name="Titel 1">
            <a:extLst>
              <a:ext uri="{FF2B5EF4-FFF2-40B4-BE49-F238E27FC236}">
                <a16:creationId xmlns:a16="http://schemas.microsoft.com/office/drawing/2014/main" id="{DCC30C4E-4DA2-B04E-FD11-7569689E18A1}"/>
              </a:ext>
            </a:extLst>
          </p:cNvPr>
          <p:cNvSpPr txBox="1">
            <a:spLocks noGrp="1"/>
          </p:cNvSpPr>
          <p:nvPr>
            <p:ph type="title"/>
          </p:nvPr>
        </p:nvSpPr>
        <p:spPr>
          <a:xfrm>
            <a:off x="418158" y="2318533"/>
            <a:ext cx="3201369" cy="1481329"/>
          </a:xfrm>
        </p:spPr>
        <p:txBody>
          <a:bodyPr anchor="b">
            <a:normAutofit/>
          </a:bodyPr>
          <a:lstStyle/>
          <a:p>
            <a:pPr lvl="0"/>
            <a:r>
              <a:rPr lang="nl-NL" sz="2400" dirty="0">
                <a:solidFill>
                  <a:srgbClr val="FFFFFF"/>
                </a:solidFill>
              </a:rPr>
              <a:t>Concrete invulling</a:t>
            </a:r>
            <a:br>
              <a:rPr lang="nl-NL" sz="4000" dirty="0">
                <a:solidFill>
                  <a:srgbClr val="FFFFFF"/>
                </a:solidFill>
              </a:rPr>
            </a:br>
            <a:endParaRPr lang="nl-NL" sz="4000" dirty="0">
              <a:solidFill>
                <a:srgbClr val="FFFFFF"/>
              </a:solidFill>
            </a:endParaRPr>
          </a:p>
        </p:txBody>
      </p:sp>
      <p:pic>
        <p:nvPicPr>
          <p:cNvPr id="10" name="Tijdelijke aanduiding voor inhoud 9">
            <a:extLst>
              <a:ext uri="{FF2B5EF4-FFF2-40B4-BE49-F238E27FC236}">
                <a16:creationId xmlns:a16="http://schemas.microsoft.com/office/drawing/2014/main" id="{206CEA3E-716D-AC2C-5272-75E34B040FCC}"/>
              </a:ext>
            </a:extLst>
          </p:cNvPr>
          <p:cNvPicPr>
            <a:picLocks noGrp="1" noChangeAspect="1"/>
          </p:cNvPicPr>
          <p:nvPr>
            <p:ph idx="1"/>
          </p:nvPr>
        </p:nvPicPr>
        <p:blipFill>
          <a:blip r:embed="rId3"/>
          <a:stretch>
            <a:fillRect/>
          </a:stretch>
        </p:blipFill>
        <p:spPr>
          <a:xfrm>
            <a:off x="4183520" y="726948"/>
            <a:ext cx="7804264" cy="5443438"/>
          </a:xfrm>
          <a:prstGeom prst="rect">
            <a:avLst/>
          </a:prstGeom>
        </p:spPr>
      </p:pic>
    </p:spTree>
    <p:extLst>
      <p:ext uri="{BB962C8B-B14F-4D97-AF65-F5344CB8AC3E}">
        <p14:creationId xmlns:p14="http://schemas.microsoft.com/office/powerpoint/2010/main" val="2354758324"/>
      </p:ext>
    </p:extLst>
  </p:cSld>
  <p:clrMapOvr>
    <a:masterClrMapping/>
  </p:clrMapOvr>
</p:sld>
</file>

<file path=ppt/theme/theme1.xml><?xml version="1.0" encoding="utf-8"?>
<a:theme xmlns:a="http://schemas.openxmlformats.org/drawingml/2006/main" name="1_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2182</TotalTime>
  <Words>698</Words>
  <Application>Microsoft Office PowerPoint</Application>
  <PresentationFormat>Breedbeeld</PresentationFormat>
  <Paragraphs>52</Paragraphs>
  <Slides>12</Slides>
  <Notes>12</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12</vt:i4>
      </vt:variant>
    </vt:vector>
  </HeadingPairs>
  <TitlesOfParts>
    <vt:vector size="17" baseType="lpstr">
      <vt:lpstr>Aptos</vt:lpstr>
      <vt:lpstr>Arial</vt:lpstr>
      <vt:lpstr>Calibri</vt:lpstr>
      <vt:lpstr>Calibri Light</vt:lpstr>
      <vt:lpstr>1_Kantoorthema</vt:lpstr>
      <vt:lpstr>PowerPoint-presentatie</vt:lpstr>
      <vt:lpstr>Agenda</vt:lpstr>
      <vt:lpstr>Achtergrond</vt:lpstr>
      <vt:lpstr>Globaal proces totstandkoming nieuwe pensioenregeling </vt:lpstr>
      <vt:lpstr>Kernboodschappen </vt:lpstr>
      <vt:lpstr>Kernboodschappen </vt:lpstr>
      <vt:lpstr>Kernboodschappen </vt:lpstr>
      <vt:lpstr>Invaarvolgorde </vt:lpstr>
      <vt:lpstr>Concrete invulling </vt:lpstr>
      <vt:lpstr>Nabestaanden- en arbeidsongeschiktheidspensioen </vt:lpstr>
      <vt:lpstr>Evenwichtigheid </vt:lpstr>
      <vt:lpstr>Proces en tijdschema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Arbeidsmarktproblematiek KLM  Ideeën vanuit de VKP  27 oktober 2022</dc:title>
  <dc:creator>Mark Rademaker</dc:creator>
  <cp:lastModifiedBy>Secretariaat</cp:lastModifiedBy>
  <cp:revision>27</cp:revision>
  <cp:lastPrinted>2024-03-21T13:49:20Z</cp:lastPrinted>
  <dcterms:created xsi:type="dcterms:W3CDTF">2022-10-27T10:43:34Z</dcterms:created>
  <dcterms:modified xsi:type="dcterms:W3CDTF">2024-04-16T15:11:37Z</dcterms:modified>
</cp:coreProperties>
</file>